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0" r:id="rId6"/>
    <p:sldId id="268" r:id="rId7"/>
    <p:sldId id="269" r:id="rId8"/>
    <p:sldId id="258" r:id="rId9"/>
    <p:sldId id="261" r:id="rId10"/>
    <p:sldId id="259" r:id="rId11"/>
    <p:sldId id="270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embeddedFontLst>
    <p:embeddedFont>
      <p:font typeface="vtks distress" panose="02000000000000000000" pitchFamily="2" charset="0"/>
      <p:regular r:id="rId17"/>
    </p:embeddedFont>
    <p:embeddedFont>
      <p:font typeface="Aaron" panose="02020900000000000000" pitchFamily="18" charset="0"/>
      <p:bold r:id="rId18"/>
    </p:embeddedFont>
    <p:embeddedFont>
      <p:font typeface="GreeceBlack" panose="020B0600000000000000" pitchFamily="34" charset="0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95" autoAdjust="0"/>
    <p:restoredTop sz="94660"/>
  </p:normalViewPr>
  <p:slideViewPr>
    <p:cSldViewPr>
      <p:cViewPr>
        <p:scale>
          <a:sx n="46" d="100"/>
          <a:sy n="46" d="100"/>
        </p:scale>
        <p:origin x="408" y="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062056" y="3336359"/>
            <a:ext cx="3602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vtks distress" panose="02000000000000000000" pitchFamily="2" charset="0"/>
              </a:rPr>
              <a:t>12</a:t>
            </a:r>
            <a:r>
              <a:rPr lang="en-US" sz="8000" dirty="0" smtClean="0">
                <a:latin typeface="Aaron" panose="02020900000000000000" pitchFamily="18" charset="0"/>
              </a:rPr>
              <a:t>.</a:t>
            </a:r>
            <a:r>
              <a:rPr lang="en-US" sz="8000" dirty="0" smtClean="0">
                <a:latin typeface="vtks distress" panose="02000000000000000000" pitchFamily="2" charset="0"/>
              </a:rPr>
              <a:t>12</a:t>
            </a:r>
            <a:r>
              <a:rPr lang="en-US" sz="8000" dirty="0" smtClean="0">
                <a:latin typeface="Aaron" panose="02020900000000000000" pitchFamily="18" charset="0"/>
              </a:rPr>
              <a:t>-</a:t>
            </a:r>
            <a:r>
              <a:rPr lang="en-US" sz="8000" dirty="0" smtClean="0">
                <a:latin typeface="vtks distress" panose="02000000000000000000" pitchFamily="2" charset="0"/>
              </a:rPr>
              <a:t>31</a:t>
            </a:r>
            <a:endParaRPr lang="en-US" sz="8000" dirty="0">
              <a:latin typeface="vtks distress" panose="02000000000000000000" pitchFamily="2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3" name="Picture 8" descr="http://mediad.publicbroadcasting.net/p/kalw/files/201310/bee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468">
            <a:off x="525411" y="1053636"/>
            <a:ext cx="3164855" cy="3956068"/>
          </a:xfrm>
          <a:prstGeom prst="rect">
            <a:avLst/>
          </a:prstGeom>
          <a:noFill/>
          <a:effectLst>
            <a:outerShdw blurRad="127000" dist="254000" dir="2700000" algn="tl" rotWithShape="0">
              <a:prstClr val="black">
                <a:alpha val="3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16434" y="3305413"/>
            <a:ext cx="4097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reeceBlack" panose="020B0600000000000000" pitchFamily="34" charset="0"/>
              </a:rPr>
              <a:t>(1770-1827)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326" y="2546132"/>
            <a:ext cx="4969688" cy="78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Phil. 2:12b-13 </a:t>
            </a:r>
            <a:r>
              <a:rPr lang="en-US" sz="3200" dirty="0" smtClean="0"/>
              <a:t>- </a:t>
            </a:r>
            <a:r>
              <a:rPr lang="en-US" sz="3200" baseline="30000" dirty="0"/>
              <a:t>12b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Therefore, my beloved, as you have always obeyed, not as in my presence only, but now much more in my absence, work out your own salvation with fear and trembling; </a:t>
            </a:r>
            <a:r>
              <a:rPr lang="en-US" sz="3200" baseline="30000" dirty="0"/>
              <a:t>13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for it is God who works in you both to will and to do for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His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good pleasure.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7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asked God to take away my pride.  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6220" y="1480456"/>
            <a:ext cx="8258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God said,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“No. It is not for me to take away, but for you to give it up.”  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985" y="2960912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asked God to make my handicapped child whole.  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5753" y="3962400"/>
            <a:ext cx="8258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God said,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“No. His spirit is whole, his body is only temporary.”</a:t>
            </a:r>
          </a:p>
        </p:txBody>
      </p:sp>
    </p:spTree>
    <p:extLst>
      <p:ext uri="{BB962C8B-B14F-4D97-AF65-F5344CB8AC3E}">
        <p14:creationId xmlns:p14="http://schemas.microsoft.com/office/powerpoint/2010/main" val="177999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2" grpId="0"/>
      <p:bldP spid="22" grpId="1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asked God to </a:t>
            </a:r>
            <a:r>
              <a:rPr lang="en-US" sz="3200" dirty="0" smtClean="0"/>
              <a:t>grant me patience.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16220" y="1524000"/>
            <a:ext cx="82581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God said,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“No. Patience is a by-product of tribulations; it isn't granted, it is learned.”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985" y="3446031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asked God to </a:t>
            </a:r>
            <a:r>
              <a:rPr lang="en-US" sz="3200" dirty="0" smtClean="0"/>
              <a:t>give me happiness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15753" y="4480173"/>
            <a:ext cx="8258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God said,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“No. I give you blessings, happiness is up to you.”</a:t>
            </a:r>
          </a:p>
        </p:txBody>
      </p:sp>
    </p:spTree>
    <p:extLst>
      <p:ext uri="{BB962C8B-B14F-4D97-AF65-F5344CB8AC3E}">
        <p14:creationId xmlns:p14="http://schemas.microsoft.com/office/powerpoint/2010/main" val="381883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2" grpId="0"/>
      <p:bldP spid="22" grpId="1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asked God to </a:t>
            </a:r>
            <a:r>
              <a:rPr lang="en-US" sz="3200" dirty="0" smtClean="0"/>
              <a:t>spare me pain.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16220" y="1012372"/>
            <a:ext cx="82581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God said,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“No. Suffering draws you apart from worldly cares and brings you closer to me.”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985" y="2971800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asked God </a:t>
            </a:r>
            <a:r>
              <a:rPr lang="en-US" sz="3200" dirty="0" smtClean="0"/>
              <a:t>for </a:t>
            </a:r>
            <a:r>
              <a:rPr lang="en-US" sz="3200" dirty="0"/>
              <a:t>all things that I might enjoy life.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5753" y="3962400"/>
            <a:ext cx="8258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God said,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“No. I will give you life so that you may enjoy all things.”</a:t>
            </a:r>
          </a:p>
        </p:txBody>
      </p:sp>
    </p:spTree>
    <p:extLst>
      <p:ext uri="{BB962C8B-B14F-4D97-AF65-F5344CB8AC3E}">
        <p14:creationId xmlns:p14="http://schemas.microsoft.com/office/powerpoint/2010/main" val="389526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2" grpId="1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asked God to help me LOVE others, as much as he loves me.</a:t>
            </a:r>
          </a:p>
          <a:p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16220" y="1981200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God said,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Ahhhh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... now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you’ve got the idea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!”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08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88">
            <a:off x="609682" y="1067489"/>
            <a:ext cx="7568837" cy="3346461"/>
          </a:xfrm>
          <a:prstGeom prst="rect">
            <a:avLst/>
          </a:prstGeom>
          <a:effectLst>
            <a:outerShdw blurRad="127000" dist="254000" dir="2700000" algn="tl" rotWithShape="0">
              <a:prstClr val="black">
                <a:alpha val="3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1371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reeceBlack" panose="020B0600000000000000" pitchFamily="34" charset="0"/>
              </a:rPr>
              <a:t>Cells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8800" y="194446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reeceBlack" panose="020B0600000000000000" pitchFamily="34" charset="0"/>
              </a:rPr>
              <a:t>Bones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38800" y="2517338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reeceBlack" panose="020B0600000000000000" pitchFamily="34" charset="0"/>
              </a:rPr>
              <a:t>skin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8800" y="3090207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reeceBlack" panose="020B0600000000000000" pitchFamily="34" charset="0"/>
              </a:rPr>
              <a:t>Motion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4747">
            <a:off x="1974369" y="617409"/>
            <a:ext cx="3135134" cy="4812854"/>
          </a:xfrm>
          <a:prstGeom prst="rect">
            <a:avLst/>
          </a:prstGeom>
          <a:effectLst>
            <a:outerShdw blurRad="127000" dist="254000" dir="8100000" algn="tr" rotWithShape="0">
              <a:prstClr val="black">
                <a:alpha val="3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163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749699" y="604692"/>
            <a:ext cx="3413101" cy="5034108"/>
            <a:chOff x="3749699" y="604692"/>
            <a:chExt cx="3413101" cy="5034108"/>
          </a:xfrm>
        </p:grpSpPr>
        <p:grpSp>
          <p:nvGrpSpPr>
            <p:cNvPr id="65" name="Group 64"/>
            <p:cNvGrpSpPr/>
            <p:nvPr/>
          </p:nvGrpSpPr>
          <p:grpSpPr>
            <a:xfrm>
              <a:off x="3749699" y="604692"/>
              <a:ext cx="3413101" cy="5034108"/>
              <a:chOff x="3749699" y="604692"/>
              <a:chExt cx="3413101" cy="5034108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3749699" y="604692"/>
                <a:ext cx="3413101" cy="5034108"/>
                <a:chOff x="3526464" y="1372392"/>
                <a:chExt cx="2564310" cy="4576461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3764501" y="3907657"/>
                  <a:ext cx="397313" cy="31895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231270" y="1372392"/>
                  <a:ext cx="721730" cy="100584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4404836" y="2286000"/>
                  <a:ext cx="360263" cy="307605"/>
                </a:xfrm>
                <a:custGeom>
                  <a:avLst/>
                  <a:gdLst>
                    <a:gd name="connsiteX0" fmla="*/ 0 w 191416"/>
                    <a:gd name="connsiteY0" fmla="*/ 31903 h 304800"/>
                    <a:gd name="connsiteX1" fmla="*/ 31903 w 191416"/>
                    <a:gd name="connsiteY1" fmla="*/ 0 h 304800"/>
                    <a:gd name="connsiteX2" fmla="*/ 159513 w 191416"/>
                    <a:gd name="connsiteY2" fmla="*/ 0 h 304800"/>
                    <a:gd name="connsiteX3" fmla="*/ 191416 w 191416"/>
                    <a:gd name="connsiteY3" fmla="*/ 31903 h 304800"/>
                    <a:gd name="connsiteX4" fmla="*/ 191416 w 191416"/>
                    <a:gd name="connsiteY4" fmla="*/ 272897 h 304800"/>
                    <a:gd name="connsiteX5" fmla="*/ 159513 w 191416"/>
                    <a:gd name="connsiteY5" fmla="*/ 304800 h 304800"/>
                    <a:gd name="connsiteX6" fmla="*/ 31903 w 191416"/>
                    <a:gd name="connsiteY6" fmla="*/ 304800 h 304800"/>
                    <a:gd name="connsiteX7" fmla="*/ 0 w 191416"/>
                    <a:gd name="connsiteY7" fmla="*/ 272897 h 304800"/>
                    <a:gd name="connsiteX8" fmla="*/ 0 w 191416"/>
                    <a:gd name="connsiteY8" fmla="*/ 31903 h 304800"/>
                    <a:gd name="connsiteX0" fmla="*/ 33866 w 225282"/>
                    <a:gd name="connsiteY0" fmla="*/ 31903 h 305798"/>
                    <a:gd name="connsiteX1" fmla="*/ 65769 w 225282"/>
                    <a:gd name="connsiteY1" fmla="*/ 0 h 305798"/>
                    <a:gd name="connsiteX2" fmla="*/ 193379 w 225282"/>
                    <a:gd name="connsiteY2" fmla="*/ 0 h 305798"/>
                    <a:gd name="connsiteX3" fmla="*/ 225282 w 225282"/>
                    <a:gd name="connsiteY3" fmla="*/ 31903 h 305798"/>
                    <a:gd name="connsiteX4" fmla="*/ 225282 w 225282"/>
                    <a:gd name="connsiteY4" fmla="*/ 272897 h 305798"/>
                    <a:gd name="connsiteX5" fmla="*/ 193379 w 225282"/>
                    <a:gd name="connsiteY5" fmla="*/ 304800 h 305798"/>
                    <a:gd name="connsiteX6" fmla="*/ 65769 w 225282"/>
                    <a:gd name="connsiteY6" fmla="*/ 304800 h 305798"/>
                    <a:gd name="connsiteX7" fmla="*/ 0 w 225282"/>
                    <a:gd name="connsiteY7" fmla="*/ 293217 h 305798"/>
                    <a:gd name="connsiteX8" fmla="*/ 33866 w 225282"/>
                    <a:gd name="connsiteY8" fmla="*/ 31903 h 305798"/>
                    <a:gd name="connsiteX0" fmla="*/ 33866 w 246064"/>
                    <a:gd name="connsiteY0" fmla="*/ 31903 h 307605"/>
                    <a:gd name="connsiteX1" fmla="*/ 65769 w 246064"/>
                    <a:gd name="connsiteY1" fmla="*/ 0 h 307605"/>
                    <a:gd name="connsiteX2" fmla="*/ 193379 w 246064"/>
                    <a:gd name="connsiteY2" fmla="*/ 0 h 307605"/>
                    <a:gd name="connsiteX3" fmla="*/ 225282 w 246064"/>
                    <a:gd name="connsiteY3" fmla="*/ 31903 h 307605"/>
                    <a:gd name="connsiteX4" fmla="*/ 246064 w 246064"/>
                    <a:gd name="connsiteY4" fmla="*/ 297142 h 307605"/>
                    <a:gd name="connsiteX5" fmla="*/ 193379 w 246064"/>
                    <a:gd name="connsiteY5" fmla="*/ 304800 h 307605"/>
                    <a:gd name="connsiteX6" fmla="*/ 65769 w 246064"/>
                    <a:gd name="connsiteY6" fmla="*/ 304800 h 307605"/>
                    <a:gd name="connsiteX7" fmla="*/ 0 w 246064"/>
                    <a:gd name="connsiteY7" fmla="*/ 293217 h 307605"/>
                    <a:gd name="connsiteX8" fmla="*/ 33866 w 246064"/>
                    <a:gd name="connsiteY8" fmla="*/ 31903 h 3076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46064" h="307605">
                      <a:moveTo>
                        <a:pt x="33866" y="31903"/>
                      </a:moveTo>
                      <a:cubicBezTo>
                        <a:pt x="33866" y="14283"/>
                        <a:pt x="48149" y="0"/>
                        <a:pt x="65769" y="0"/>
                      </a:cubicBezTo>
                      <a:lnTo>
                        <a:pt x="193379" y="0"/>
                      </a:lnTo>
                      <a:cubicBezTo>
                        <a:pt x="210999" y="0"/>
                        <a:pt x="225282" y="14283"/>
                        <a:pt x="225282" y="31903"/>
                      </a:cubicBezTo>
                      <a:lnTo>
                        <a:pt x="246064" y="297142"/>
                      </a:lnTo>
                      <a:cubicBezTo>
                        <a:pt x="246064" y="314762"/>
                        <a:pt x="210999" y="304800"/>
                        <a:pt x="193379" y="304800"/>
                      </a:cubicBezTo>
                      <a:lnTo>
                        <a:pt x="65769" y="304800"/>
                      </a:lnTo>
                      <a:cubicBezTo>
                        <a:pt x="48149" y="304800"/>
                        <a:pt x="0" y="310837"/>
                        <a:pt x="0" y="293217"/>
                      </a:cubicBezTo>
                      <a:cubicBezTo>
                        <a:pt x="0" y="212886"/>
                        <a:pt x="33866" y="112234"/>
                        <a:pt x="33866" y="3190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3810000" y="2438400"/>
                  <a:ext cx="1565279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 rot="20280758">
                  <a:off x="3794210" y="2365445"/>
                  <a:ext cx="633331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rapezoid 32"/>
                <p:cNvSpPr/>
                <p:nvPr/>
              </p:nvSpPr>
              <p:spPr>
                <a:xfrm rot="10800000">
                  <a:off x="3970828" y="2893927"/>
                  <a:ext cx="1284056" cy="1097280"/>
                </a:xfrm>
                <a:custGeom>
                  <a:avLst/>
                  <a:gdLst>
                    <a:gd name="connsiteX0" fmla="*/ 0 w 1040216"/>
                    <a:gd name="connsiteY0" fmla="*/ 1066800 h 1066800"/>
                    <a:gd name="connsiteX1" fmla="*/ 260054 w 1040216"/>
                    <a:gd name="connsiteY1" fmla="*/ 0 h 1066800"/>
                    <a:gd name="connsiteX2" fmla="*/ 780162 w 1040216"/>
                    <a:gd name="connsiteY2" fmla="*/ 0 h 1066800"/>
                    <a:gd name="connsiteX3" fmla="*/ 1040216 w 1040216"/>
                    <a:gd name="connsiteY3" fmla="*/ 1066800 h 1066800"/>
                    <a:gd name="connsiteX4" fmla="*/ 0 w 1040216"/>
                    <a:gd name="connsiteY4" fmla="*/ 1066800 h 1066800"/>
                    <a:gd name="connsiteX0" fmla="*/ 0 w 1162136"/>
                    <a:gd name="connsiteY0" fmla="*/ 1097280 h 1097280"/>
                    <a:gd name="connsiteX1" fmla="*/ 381974 w 1162136"/>
                    <a:gd name="connsiteY1" fmla="*/ 0 h 1097280"/>
                    <a:gd name="connsiteX2" fmla="*/ 902082 w 1162136"/>
                    <a:gd name="connsiteY2" fmla="*/ 0 h 1097280"/>
                    <a:gd name="connsiteX3" fmla="*/ 1162136 w 1162136"/>
                    <a:gd name="connsiteY3" fmla="*/ 1066800 h 1097280"/>
                    <a:gd name="connsiteX4" fmla="*/ 0 w 1162136"/>
                    <a:gd name="connsiteY4" fmla="*/ 1097280 h 1097280"/>
                    <a:gd name="connsiteX0" fmla="*/ 0 w 1284056"/>
                    <a:gd name="connsiteY0" fmla="*/ 1097280 h 1097280"/>
                    <a:gd name="connsiteX1" fmla="*/ 381974 w 1284056"/>
                    <a:gd name="connsiteY1" fmla="*/ 0 h 1097280"/>
                    <a:gd name="connsiteX2" fmla="*/ 902082 w 1284056"/>
                    <a:gd name="connsiteY2" fmla="*/ 0 h 1097280"/>
                    <a:gd name="connsiteX3" fmla="*/ 1284056 w 1284056"/>
                    <a:gd name="connsiteY3" fmla="*/ 1066800 h 1097280"/>
                    <a:gd name="connsiteX4" fmla="*/ 0 w 1284056"/>
                    <a:gd name="connsiteY4" fmla="*/ 1097280 h 1097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84056" h="1097280">
                      <a:moveTo>
                        <a:pt x="0" y="1097280"/>
                      </a:moveTo>
                      <a:lnTo>
                        <a:pt x="381974" y="0"/>
                      </a:lnTo>
                      <a:lnTo>
                        <a:pt x="902082" y="0"/>
                      </a:lnTo>
                      <a:lnTo>
                        <a:pt x="1284056" y="1066800"/>
                      </a:lnTo>
                      <a:lnTo>
                        <a:pt x="0" y="109728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 rot="1163384">
                  <a:off x="3526464" y="2593187"/>
                  <a:ext cx="567072" cy="838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 rot="21014284">
                  <a:off x="3560411" y="3211882"/>
                  <a:ext cx="436207" cy="88179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ounded Rectangle 37"/>
                <p:cNvSpPr/>
                <p:nvPr/>
              </p:nvSpPr>
              <p:spPr>
                <a:xfrm>
                  <a:off x="4288125" y="3824337"/>
                  <a:ext cx="670788" cy="627324"/>
                </a:xfrm>
                <a:prstGeom prst="roundRect">
                  <a:avLst>
                    <a:gd name="adj" fmla="val 3054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 rot="929851">
                  <a:off x="4155226" y="4063999"/>
                  <a:ext cx="562586" cy="116581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110927" y="4910886"/>
                  <a:ext cx="456694" cy="9497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ounded Rectangle 40"/>
                <p:cNvSpPr/>
                <p:nvPr/>
              </p:nvSpPr>
              <p:spPr>
                <a:xfrm rot="20995559">
                  <a:off x="3846546" y="5663026"/>
                  <a:ext cx="543483" cy="26477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 rot="20670149" flipV="1">
                  <a:off x="4580221" y="4064287"/>
                  <a:ext cx="562586" cy="116581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4739640" y="4940583"/>
                  <a:ext cx="456694" cy="9497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 rot="604441" flipV="1">
                  <a:off x="4812829" y="5684082"/>
                  <a:ext cx="543483" cy="26477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 rot="1319242" flipV="1">
                  <a:off x="4710757" y="2387934"/>
                  <a:ext cx="633331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 rot="21116034" flipV="1">
                  <a:off x="5020229" y="2567050"/>
                  <a:ext cx="567072" cy="838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 rot="19919441">
                  <a:off x="5360552" y="3093002"/>
                  <a:ext cx="436207" cy="88179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 rot="20858711">
                  <a:off x="5610026" y="3613759"/>
                  <a:ext cx="480748" cy="35085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3" name="Oval 62"/>
              <p:cNvSpPr/>
              <p:nvPr/>
            </p:nvSpPr>
            <p:spPr>
              <a:xfrm>
                <a:off x="4981836" y="957942"/>
                <a:ext cx="123564" cy="13592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227404" y="950260"/>
                <a:ext cx="123564" cy="13592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Freeform 1"/>
            <p:cNvSpPr/>
            <p:nvPr/>
          </p:nvSpPr>
          <p:spPr>
            <a:xfrm>
              <a:off x="4577225" y="1666821"/>
              <a:ext cx="1191333" cy="1807899"/>
            </a:xfrm>
            <a:custGeom>
              <a:avLst/>
              <a:gdLst>
                <a:gd name="connsiteX0" fmla="*/ 99278 w 1149532"/>
                <a:gd name="connsiteY0" fmla="*/ 15675 h 1807899"/>
                <a:gd name="connsiteX1" fmla="*/ 224681 w 1149532"/>
                <a:gd name="connsiteY1" fmla="*/ 214230 h 1807899"/>
                <a:gd name="connsiteX2" fmla="*/ 496389 w 1149532"/>
                <a:gd name="connsiteY2" fmla="*/ 334409 h 1807899"/>
                <a:gd name="connsiteX3" fmla="*/ 355310 w 1149532"/>
                <a:gd name="connsiteY3" fmla="*/ 470262 h 1807899"/>
                <a:gd name="connsiteX4" fmla="*/ 548640 w 1149532"/>
                <a:gd name="connsiteY4" fmla="*/ 569540 h 1807899"/>
                <a:gd name="connsiteX5" fmla="*/ 752421 w 1149532"/>
                <a:gd name="connsiteY5" fmla="*/ 538189 h 1807899"/>
                <a:gd name="connsiteX6" fmla="*/ 856924 w 1149532"/>
                <a:gd name="connsiteY6" fmla="*/ 428461 h 1807899"/>
                <a:gd name="connsiteX7" fmla="*/ 966652 w 1149532"/>
                <a:gd name="connsiteY7" fmla="*/ 261257 h 1807899"/>
                <a:gd name="connsiteX8" fmla="*/ 1029353 w 1149532"/>
                <a:gd name="connsiteY8" fmla="*/ 73152 h 1807899"/>
                <a:gd name="connsiteX9" fmla="*/ 1029353 w 1149532"/>
                <a:gd name="connsiteY9" fmla="*/ 26125 h 1807899"/>
                <a:gd name="connsiteX10" fmla="*/ 1118181 w 1149532"/>
                <a:gd name="connsiteY10" fmla="*/ 36576 h 1807899"/>
                <a:gd name="connsiteX11" fmla="*/ 1071154 w 1149532"/>
                <a:gd name="connsiteY11" fmla="*/ 198555 h 1807899"/>
                <a:gd name="connsiteX12" fmla="*/ 1039804 w 1149532"/>
                <a:gd name="connsiteY12" fmla="*/ 376210 h 1807899"/>
                <a:gd name="connsiteX13" fmla="*/ 956201 w 1149532"/>
                <a:gd name="connsiteY13" fmla="*/ 627017 h 1807899"/>
                <a:gd name="connsiteX14" fmla="*/ 935301 w 1149532"/>
                <a:gd name="connsiteY14" fmla="*/ 783771 h 1807899"/>
                <a:gd name="connsiteX15" fmla="*/ 992777 w 1149532"/>
                <a:gd name="connsiteY15" fmla="*/ 1050253 h 1807899"/>
                <a:gd name="connsiteX16" fmla="*/ 1034578 w 1149532"/>
                <a:gd name="connsiteY16" fmla="*/ 1254034 h 1807899"/>
                <a:gd name="connsiteX17" fmla="*/ 1118181 w 1149532"/>
                <a:gd name="connsiteY17" fmla="*/ 1306285 h 1807899"/>
                <a:gd name="connsiteX18" fmla="*/ 1149532 w 1149532"/>
                <a:gd name="connsiteY18" fmla="*/ 1353312 h 1807899"/>
                <a:gd name="connsiteX19" fmla="*/ 1018903 w 1149532"/>
                <a:gd name="connsiteY19" fmla="*/ 1703396 h 1807899"/>
                <a:gd name="connsiteX20" fmla="*/ 935301 w 1149532"/>
                <a:gd name="connsiteY20" fmla="*/ 1781773 h 1807899"/>
                <a:gd name="connsiteX21" fmla="*/ 303058 w 1149532"/>
                <a:gd name="connsiteY21" fmla="*/ 1807899 h 1807899"/>
                <a:gd name="connsiteX22" fmla="*/ 219456 w 1149532"/>
                <a:gd name="connsiteY22" fmla="*/ 1739972 h 1807899"/>
                <a:gd name="connsiteX23" fmla="*/ 20901 w 1149532"/>
                <a:gd name="connsiteY23" fmla="*/ 1274934 h 1807899"/>
                <a:gd name="connsiteX24" fmla="*/ 167205 w 1149532"/>
                <a:gd name="connsiteY24" fmla="*/ 998002 h 1807899"/>
                <a:gd name="connsiteX25" fmla="*/ 209006 w 1149532"/>
                <a:gd name="connsiteY25" fmla="*/ 862148 h 1807899"/>
                <a:gd name="connsiteX26" fmla="*/ 235132 w 1149532"/>
                <a:gd name="connsiteY26" fmla="*/ 668818 h 1807899"/>
                <a:gd name="connsiteX27" fmla="*/ 250807 w 1149532"/>
                <a:gd name="connsiteY27" fmla="*/ 616566 h 1807899"/>
                <a:gd name="connsiteX28" fmla="*/ 73152 w 1149532"/>
                <a:gd name="connsiteY28" fmla="*/ 182880 h 1807899"/>
                <a:gd name="connsiteX29" fmla="*/ 31351 w 1149532"/>
                <a:gd name="connsiteY29" fmla="*/ 47026 h 1807899"/>
                <a:gd name="connsiteX30" fmla="*/ 0 w 1149532"/>
                <a:gd name="connsiteY30" fmla="*/ 0 h 1807899"/>
                <a:gd name="connsiteX31" fmla="*/ 99278 w 1149532"/>
                <a:gd name="connsiteY31" fmla="*/ 15675 h 1807899"/>
                <a:gd name="connsiteX0" fmla="*/ 99278 w 1149532"/>
                <a:gd name="connsiteY0" fmla="*/ 15675 h 1807899"/>
                <a:gd name="connsiteX1" fmla="*/ 224681 w 1149532"/>
                <a:gd name="connsiteY1" fmla="*/ 214230 h 1807899"/>
                <a:gd name="connsiteX2" fmla="*/ 355310 w 1149532"/>
                <a:gd name="connsiteY2" fmla="*/ 470262 h 1807899"/>
                <a:gd name="connsiteX3" fmla="*/ 548640 w 1149532"/>
                <a:gd name="connsiteY3" fmla="*/ 569540 h 1807899"/>
                <a:gd name="connsiteX4" fmla="*/ 752421 w 1149532"/>
                <a:gd name="connsiteY4" fmla="*/ 538189 h 1807899"/>
                <a:gd name="connsiteX5" fmla="*/ 856924 w 1149532"/>
                <a:gd name="connsiteY5" fmla="*/ 428461 h 1807899"/>
                <a:gd name="connsiteX6" fmla="*/ 966652 w 1149532"/>
                <a:gd name="connsiteY6" fmla="*/ 261257 h 1807899"/>
                <a:gd name="connsiteX7" fmla="*/ 1029353 w 1149532"/>
                <a:gd name="connsiteY7" fmla="*/ 73152 h 1807899"/>
                <a:gd name="connsiteX8" fmla="*/ 1029353 w 1149532"/>
                <a:gd name="connsiteY8" fmla="*/ 26125 h 1807899"/>
                <a:gd name="connsiteX9" fmla="*/ 1118181 w 1149532"/>
                <a:gd name="connsiteY9" fmla="*/ 36576 h 1807899"/>
                <a:gd name="connsiteX10" fmla="*/ 1071154 w 1149532"/>
                <a:gd name="connsiteY10" fmla="*/ 198555 h 1807899"/>
                <a:gd name="connsiteX11" fmla="*/ 1039804 w 1149532"/>
                <a:gd name="connsiteY11" fmla="*/ 376210 h 1807899"/>
                <a:gd name="connsiteX12" fmla="*/ 956201 w 1149532"/>
                <a:gd name="connsiteY12" fmla="*/ 627017 h 1807899"/>
                <a:gd name="connsiteX13" fmla="*/ 935301 w 1149532"/>
                <a:gd name="connsiteY13" fmla="*/ 783771 h 1807899"/>
                <a:gd name="connsiteX14" fmla="*/ 992777 w 1149532"/>
                <a:gd name="connsiteY14" fmla="*/ 1050253 h 1807899"/>
                <a:gd name="connsiteX15" fmla="*/ 1034578 w 1149532"/>
                <a:gd name="connsiteY15" fmla="*/ 1254034 h 1807899"/>
                <a:gd name="connsiteX16" fmla="*/ 1118181 w 1149532"/>
                <a:gd name="connsiteY16" fmla="*/ 1306285 h 1807899"/>
                <a:gd name="connsiteX17" fmla="*/ 1149532 w 1149532"/>
                <a:gd name="connsiteY17" fmla="*/ 1353312 h 1807899"/>
                <a:gd name="connsiteX18" fmla="*/ 1018903 w 1149532"/>
                <a:gd name="connsiteY18" fmla="*/ 1703396 h 1807899"/>
                <a:gd name="connsiteX19" fmla="*/ 935301 w 1149532"/>
                <a:gd name="connsiteY19" fmla="*/ 1781773 h 1807899"/>
                <a:gd name="connsiteX20" fmla="*/ 303058 w 1149532"/>
                <a:gd name="connsiteY20" fmla="*/ 1807899 h 1807899"/>
                <a:gd name="connsiteX21" fmla="*/ 219456 w 1149532"/>
                <a:gd name="connsiteY21" fmla="*/ 1739972 h 1807899"/>
                <a:gd name="connsiteX22" fmla="*/ 20901 w 1149532"/>
                <a:gd name="connsiteY22" fmla="*/ 1274934 h 1807899"/>
                <a:gd name="connsiteX23" fmla="*/ 167205 w 1149532"/>
                <a:gd name="connsiteY23" fmla="*/ 998002 h 1807899"/>
                <a:gd name="connsiteX24" fmla="*/ 209006 w 1149532"/>
                <a:gd name="connsiteY24" fmla="*/ 862148 h 1807899"/>
                <a:gd name="connsiteX25" fmla="*/ 235132 w 1149532"/>
                <a:gd name="connsiteY25" fmla="*/ 668818 h 1807899"/>
                <a:gd name="connsiteX26" fmla="*/ 250807 w 1149532"/>
                <a:gd name="connsiteY26" fmla="*/ 616566 h 1807899"/>
                <a:gd name="connsiteX27" fmla="*/ 73152 w 1149532"/>
                <a:gd name="connsiteY27" fmla="*/ 182880 h 1807899"/>
                <a:gd name="connsiteX28" fmla="*/ 31351 w 1149532"/>
                <a:gd name="connsiteY28" fmla="*/ 47026 h 1807899"/>
                <a:gd name="connsiteX29" fmla="*/ 0 w 1149532"/>
                <a:gd name="connsiteY29" fmla="*/ 0 h 1807899"/>
                <a:gd name="connsiteX30" fmla="*/ 99278 w 1149532"/>
                <a:gd name="connsiteY30" fmla="*/ 15675 h 1807899"/>
                <a:gd name="connsiteX0" fmla="*/ 99278 w 1149532"/>
                <a:gd name="connsiteY0" fmla="*/ 15675 h 1807899"/>
                <a:gd name="connsiteX1" fmla="*/ 224681 w 1149532"/>
                <a:gd name="connsiteY1" fmla="*/ 214230 h 1807899"/>
                <a:gd name="connsiteX2" fmla="*/ 355310 w 1149532"/>
                <a:gd name="connsiteY2" fmla="*/ 470262 h 1807899"/>
                <a:gd name="connsiteX3" fmla="*/ 548640 w 1149532"/>
                <a:gd name="connsiteY3" fmla="*/ 569540 h 1807899"/>
                <a:gd name="connsiteX4" fmla="*/ 752421 w 1149532"/>
                <a:gd name="connsiteY4" fmla="*/ 538189 h 1807899"/>
                <a:gd name="connsiteX5" fmla="*/ 856924 w 1149532"/>
                <a:gd name="connsiteY5" fmla="*/ 428461 h 1807899"/>
                <a:gd name="connsiteX6" fmla="*/ 966652 w 1149532"/>
                <a:gd name="connsiteY6" fmla="*/ 261257 h 1807899"/>
                <a:gd name="connsiteX7" fmla="*/ 1029353 w 1149532"/>
                <a:gd name="connsiteY7" fmla="*/ 73152 h 1807899"/>
                <a:gd name="connsiteX8" fmla="*/ 1029353 w 1149532"/>
                <a:gd name="connsiteY8" fmla="*/ 26125 h 1807899"/>
                <a:gd name="connsiteX9" fmla="*/ 1118181 w 1149532"/>
                <a:gd name="connsiteY9" fmla="*/ 36576 h 1807899"/>
                <a:gd name="connsiteX10" fmla="*/ 1071154 w 1149532"/>
                <a:gd name="connsiteY10" fmla="*/ 198555 h 1807899"/>
                <a:gd name="connsiteX11" fmla="*/ 1039804 w 1149532"/>
                <a:gd name="connsiteY11" fmla="*/ 376210 h 1807899"/>
                <a:gd name="connsiteX12" fmla="*/ 956201 w 1149532"/>
                <a:gd name="connsiteY12" fmla="*/ 627017 h 1807899"/>
                <a:gd name="connsiteX13" fmla="*/ 935301 w 1149532"/>
                <a:gd name="connsiteY13" fmla="*/ 783771 h 1807899"/>
                <a:gd name="connsiteX14" fmla="*/ 992777 w 1149532"/>
                <a:gd name="connsiteY14" fmla="*/ 1050253 h 1807899"/>
                <a:gd name="connsiteX15" fmla="*/ 1034578 w 1149532"/>
                <a:gd name="connsiteY15" fmla="*/ 1254034 h 1807899"/>
                <a:gd name="connsiteX16" fmla="*/ 1118181 w 1149532"/>
                <a:gd name="connsiteY16" fmla="*/ 1306285 h 1807899"/>
                <a:gd name="connsiteX17" fmla="*/ 1149532 w 1149532"/>
                <a:gd name="connsiteY17" fmla="*/ 1353312 h 1807899"/>
                <a:gd name="connsiteX18" fmla="*/ 1018903 w 1149532"/>
                <a:gd name="connsiteY18" fmla="*/ 1703396 h 1807899"/>
                <a:gd name="connsiteX19" fmla="*/ 935301 w 1149532"/>
                <a:gd name="connsiteY19" fmla="*/ 1781773 h 1807899"/>
                <a:gd name="connsiteX20" fmla="*/ 303058 w 1149532"/>
                <a:gd name="connsiteY20" fmla="*/ 1807899 h 1807899"/>
                <a:gd name="connsiteX21" fmla="*/ 219456 w 1149532"/>
                <a:gd name="connsiteY21" fmla="*/ 1739972 h 1807899"/>
                <a:gd name="connsiteX22" fmla="*/ 135854 w 1149532"/>
                <a:gd name="connsiteY22" fmla="*/ 1436914 h 1807899"/>
                <a:gd name="connsiteX23" fmla="*/ 167205 w 1149532"/>
                <a:gd name="connsiteY23" fmla="*/ 998002 h 1807899"/>
                <a:gd name="connsiteX24" fmla="*/ 209006 w 1149532"/>
                <a:gd name="connsiteY24" fmla="*/ 862148 h 1807899"/>
                <a:gd name="connsiteX25" fmla="*/ 235132 w 1149532"/>
                <a:gd name="connsiteY25" fmla="*/ 668818 h 1807899"/>
                <a:gd name="connsiteX26" fmla="*/ 250807 w 1149532"/>
                <a:gd name="connsiteY26" fmla="*/ 616566 h 1807899"/>
                <a:gd name="connsiteX27" fmla="*/ 73152 w 1149532"/>
                <a:gd name="connsiteY27" fmla="*/ 182880 h 1807899"/>
                <a:gd name="connsiteX28" fmla="*/ 31351 w 1149532"/>
                <a:gd name="connsiteY28" fmla="*/ 47026 h 1807899"/>
                <a:gd name="connsiteX29" fmla="*/ 0 w 1149532"/>
                <a:gd name="connsiteY29" fmla="*/ 0 h 1807899"/>
                <a:gd name="connsiteX30" fmla="*/ 99278 w 1149532"/>
                <a:gd name="connsiteY30" fmla="*/ 15675 h 1807899"/>
                <a:gd name="connsiteX0" fmla="*/ 99278 w 1149532"/>
                <a:gd name="connsiteY0" fmla="*/ 15675 h 1807899"/>
                <a:gd name="connsiteX1" fmla="*/ 224681 w 1149532"/>
                <a:gd name="connsiteY1" fmla="*/ 214230 h 1807899"/>
                <a:gd name="connsiteX2" fmla="*/ 355310 w 1149532"/>
                <a:gd name="connsiteY2" fmla="*/ 470262 h 1807899"/>
                <a:gd name="connsiteX3" fmla="*/ 548640 w 1149532"/>
                <a:gd name="connsiteY3" fmla="*/ 569540 h 1807899"/>
                <a:gd name="connsiteX4" fmla="*/ 752421 w 1149532"/>
                <a:gd name="connsiteY4" fmla="*/ 538189 h 1807899"/>
                <a:gd name="connsiteX5" fmla="*/ 856924 w 1149532"/>
                <a:gd name="connsiteY5" fmla="*/ 428461 h 1807899"/>
                <a:gd name="connsiteX6" fmla="*/ 966652 w 1149532"/>
                <a:gd name="connsiteY6" fmla="*/ 261257 h 1807899"/>
                <a:gd name="connsiteX7" fmla="*/ 1029353 w 1149532"/>
                <a:gd name="connsiteY7" fmla="*/ 73152 h 1807899"/>
                <a:gd name="connsiteX8" fmla="*/ 1029353 w 1149532"/>
                <a:gd name="connsiteY8" fmla="*/ 26125 h 1807899"/>
                <a:gd name="connsiteX9" fmla="*/ 1118181 w 1149532"/>
                <a:gd name="connsiteY9" fmla="*/ 36576 h 1807899"/>
                <a:gd name="connsiteX10" fmla="*/ 1071154 w 1149532"/>
                <a:gd name="connsiteY10" fmla="*/ 198555 h 1807899"/>
                <a:gd name="connsiteX11" fmla="*/ 1039804 w 1149532"/>
                <a:gd name="connsiteY11" fmla="*/ 376210 h 1807899"/>
                <a:gd name="connsiteX12" fmla="*/ 956201 w 1149532"/>
                <a:gd name="connsiteY12" fmla="*/ 627017 h 1807899"/>
                <a:gd name="connsiteX13" fmla="*/ 935301 w 1149532"/>
                <a:gd name="connsiteY13" fmla="*/ 783771 h 1807899"/>
                <a:gd name="connsiteX14" fmla="*/ 992777 w 1149532"/>
                <a:gd name="connsiteY14" fmla="*/ 1050253 h 1807899"/>
                <a:gd name="connsiteX15" fmla="*/ 1034578 w 1149532"/>
                <a:gd name="connsiteY15" fmla="*/ 1254034 h 1807899"/>
                <a:gd name="connsiteX16" fmla="*/ 1118181 w 1149532"/>
                <a:gd name="connsiteY16" fmla="*/ 1306285 h 1807899"/>
                <a:gd name="connsiteX17" fmla="*/ 1149532 w 1149532"/>
                <a:gd name="connsiteY17" fmla="*/ 1353312 h 1807899"/>
                <a:gd name="connsiteX18" fmla="*/ 1018903 w 1149532"/>
                <a:gd name="connsiteY18" fmla="*/ 1703396 h 1807899"/>
                <a:gd name="connsiteX19" fmla="*/ 935301 w 1149532"/>
                <a:gd name="connsiteY19" fmla="*/ 1781773 h 1807899"/>
                <a:gd name="connsiteX20" fmla="*/ 303058 w 1149532"/>
                <a:gd name="connsiteY20" fmla="*/ 1807899 h 1807899"/>
                <a:gd name="connsiteX21" fmla="*/ 219456 w 1149532"/>
                <a:gd name="connsiteY21" fmla="*/ 1739972 h 1807899"/>
                <a:gd name="connsiteX22" fmla="*/ 73152 w 1149532"/>
                <a:gd name="connsiteY22" fmla="*/ 1374212 h 1807899"/>
                <a:gd name="connsiteX23" fmla="*/ 167205 w 1149532"/>
                <a:gd name="connsiteY23" fmla="*/ 998002 h 1807899"/>
                <a:gd name="connsiteX24" fmla="*/ 209006 w 1149532"/>
                <a:gd name="connsiteY24" fmla="*/ 862148 h 1807899"/>
                <a:gd name="connsiteX25" fmla="*/ 235132 w 1149532"/>
                <a:gd name="connsiteY25" fmla="*/ 668818 h 1807899"/>
                <a:gd name="connsiteX26" fmla="*/ 250807 w 1149532"/>
                <a:gd name="connsiteY26" fmla="*/ 616566 h 1807899"/>
                <a:gd name="connsiteX27" fmla="*/ 73152 w 1149532"/>
                <a:gd name="connsiteY27" fmla="*/ 182880 h 1807899"/>
                <a:gd name="connsiteX28" fmla="*/ 31351 w 1149532"/>
                <a:gd name="connsiteY28" fmla="*/ 47026 h 1807899"/>
                <a:gd name="connsiteX29" fmla="*/ 0 w 1149532"/>
                <a:gd name="connsiteY29" fmla="*/ 0 h 1807899"/>
                <a:gd name="connsiteX30" fmla="*/ 99278 w 1149532"/>
                <a:gd name="connsiteY30" fmla="*/ 15675 h 1807899"/>
                <a:gd name="connsiteX0" fmla="*/ 99278 w 1149532"/>
                <a:gd name="connsiteY0" fmla="*/ 15675 h 1807899"/>
                <a:gd name="connsiteX1" fmla="*/ 224681 w 1149532"/>
                <a:gd name="connsiteY1" fmla="*/ 214230 h 1807899"/>
                <a:gd name="connsiteX2" fmla="*/ 355310 w 1149532"/>
                <a:gd name="connsiteY2" fmla="*/ 470262 h 1807899"/>
                <a:gd name="connsiteX3" fmla="*/ 548640 w 1149532"/>
                <a:gd name="connsiteY3" fmla="*/ 569540 h 1807899"/>
                <a:gd name="connsiteX4" fmla="*/ 752421 w 1149532"/>
                <a:gd name="connsiteY4" fmla="*/ 538189 h 1807899"/>
                <a:gd name="connsiteX5" fmla="*/ 856924 w 1149532"/>
                <a:gd name="connsiteY5" fmla="*/ 428461 h 1807899"/>
                <a:gd name="connsiteX6" fmla="*/ 966652 w 1149532"/>
                <a:gd name="connsiteY6" fmla="*/ 261257 h 1807899"/>
                <a:gd name="connsiteX7" fmla="*/ 1029353 w 1149532"/>
                <a:gd name="connsiteY7" fmla="*/ 73152 h 1807899"/>
                <a:gd name="connsiteX8" fmla="*/ 1029353 w 1149532"/>
                <a:gd name="connsiteY8" fmla="*/ 26125 h 1807899"/>
                <a:gd name="connsiteX9" fmla="*/ 1118181 w 1149532"/>
                <a:gd name="connsiteY9" fmla="*/ 36576 h 1807899"/>
                <a:gd name="connsiteX10" fmla="*/ 1071154 w 1149532"/>
                <a:gd name="connsiteY10" fmla="*/ 198555 h 1807899"/>
                <a:gd name="connsiteX11" fmla="*/ 1039804 w 1149532"/>
                <a:gd name="connsiteY11" fmla="*/ 376210 h 1807899"/>
                <a:gd name="connsiteX12" fmla="*/ 956201 w 1149532"/>
                <a:gd name="connsiteY12" fmla="*/ 627017 h 1807899"/>
                <a:gd name="connsiteX13" fmla="*/ 935301 w 1149532"/>
                <a:gd name="connsiteY13" fmla="*/ 783771 h 1807899"/>
                <a:gd name="connsiteX14" fmla="*/ 992777 w 1149532"/>
                <a:gd name="connsiteY14" fmla="*/ 1050253 h 1807899"/>
                <a:gd name="connsiteX15" fmla="*/ 1034578 w 1149532"/>
                <a:gd name="connsiteY15" fmla="*/ 1254034 h 1807899"/>
                <a:gd name="connsiteX16" fmla="*/ 1118181 w 1149532"/>
                <a:gd name="connsiteY16" fmla="*/ 1306285 h 1807899"/>
                <a:gd name="connsiteX17" fmla="*/ 1149532 w 1149532"/>
                <a:gd name="connsiteY17" fmla="*/ 1353312 h 1807899"/>
                <a:gd name="connsiteX18" fmla="*/ 1018903 w 1149532"/>
                <a:gd name="connsiteY18" fmla="*/ 1703396 h 1807899"/>
                <a:gd name="connsiteX19" fmla="*/ 935301 w 1149532"/>
                <a:gd name="connsiteY19" fmla="*/ 1781773 h 1807899"/>
                <a:gd name="connsiteX20" fmla="*/ 303058 w 1149532"/>
                <a:gd name="connsiteY20" fmla="*/ 1807899 h 1807899"/>
                <a:gd name="connsiteX21" fmla="*/ 219456 w 1149532"/>
                <a:gd name="connsiteY21" fmla="*/ 1739972 h 1807899"/>
                <a:gd name="connsiteX22" fmla="*/ 73152 w 1149532"/>
                <a:gd name="connsiteY22" fmla="*/ 1374212 h 1807899"/>
                <a:gd name="connsiteX23" fmla="*/ 266483 w 1149532"/>
                <a:gd name="connsiteY23" fmla="*/ 998002 h 1807899"/>
                <a:gd name="connsiteX24" fmla="*/ 209006 w 1149532"/>
                <a:gd name="connsiteY24" fmla="*/ 862148 h 1807899"/>
                <a:gd name="connsiteX25" fmla="*/ 235132 w 1149532"/>
                <a:gd name="connsiteY25" fmla="*/ 668818 h 1807899"/>
                <a:gd name="connsiteX26" fmla="*/ 250807 w 1149532"/>
                <a:gd name="connsiteY26" fmla="*/ 616566 h 1807899"/>
                <a:gd name="connsiteX27" fmla="*/ 73152 w 1149532"/>
                <a:gd name="connsiteY27" fmla="*/ 182880 h 1807899"/>
                <a:gd name="connsiteX28" fmla="*/ 31351 w 1149532"/>
                <a:gd name="connsiteY28" fmla="*/ 47026 h 1807899"/>
                <a:gd name="connsiteX29" fmla="*/ 0 w 1149532"/>
                <a:gd name="connsiteY29" fmla="*/ 0 h 1807899"/>
                <a:gd name="connsiteX30" fmla="*/ 99278 w 1149532"/>
                <a:gd name="connsiteY30" fmla="*/ 15675 h 1807899"/>
                <a:gd name="connsiteX0" fmla="*/ 99278 w 1191333"/>
                <a:gd name="connsiteY0" fmla="*/ 15675 h 1807899"/>
                <a:gd name="connsiteX1" fmla="*/ 224681 w 1191333"/>
                <a:gd name="connsiteY1" fmla="*/ 214230 h 1807899"/>
                <a:gd name="connsiteX2" fmla="*/ 355310 w 1191333"/>
                <a:gd name="connsiteY2" fmla="*/ 470262 h 1807899"/>
                <a:gd name="connsiteX3" fmla="*/ 548640 w 1191333"/>
                <a:gd name="connsiteY3" fmla="*/ 569540 h 1807899"/>
                <a:gd name="connsiteX4" fmla="*/ 752421 w 1191333"/>
                <a:gd name="connsiteY4" fmla="*/ 538189 h 1807899"/>
                <a:gd name="connsiteX5" fmla="*/ 856924 w 1191333"/>
                <a:gd name="connsiteY5" fmla="*/ 428461 h 1807899"/>
                <a:gd name="connsiteX6" fmla="*/ 966652 w 1191333"/>
                <a:gd name="connsiteY6" fmla="*/ 261257 h 1807899"/>
                <a:gd name="connsiteX7" fmla="*/ 1029353 w 1191333"/>
                <a:gd name="connsiteY7" fmla="*/ 73152 h 1807899"/>
                <a:gd name="connsiteX8" fmla="*/ 1029353 w 1191333"/>
                <a:gd name="connsiteY8" fmla="*/ 26125 h 1807899"/>
                <a:gd name="connsiteX9" fmla="*/ 1118181 w 1191333"/>
                <a:gd name="connsiteY9" fmla="*/ 36576 h 1807899"/>
                <a:gd name="connsiteX10" fmla="*/ 1071154 w 1191333"/>
                <a:gd name="connsiteY10" fmla="*/ 198555 h 1807899"/>
                <a:gd name="connsiteX11" fmla="*/ 1039804 w 1191333"/>
                <a:gd name="connsiteY11" fmla="*/ 376210 h 1807899"/>
                <a:gd name="connsiteX12" fmla="*/ 956201 w 1191333"/>
                <a:gd name="connsiteY12" fmla="*/ 627017 h 1807899"/>
                <a:gd name="connsiteX13" fmla="*/ 935301 w 1191333"/>
                <a:gd name="connsiteY13" fmla="*/ 783771 h 1807899"/>
                <a:gd name="connsiteX14" fmla="*/ 992777 w 1191333"/>
                <a:gd name="connsiteY14" fmla="*/ 1050253 h 1807899"/>
                <a:gd name="connsiteX15" fmla="*/ 1034578 w 1191333"/>
                <a:gd name="connsiteY15" fmla="*/ 1254034 h 1807899"/>
                <a:gd name="connsiteX16" fmla="*/ 1118181 w 1191333"/>
                <a:gd name="connsiteY16" fmla="*/ 1306285 h 1807899"/>
                <a:gd name="connsiteX17" fmla="*/ 1191333 w 1191333"/>
                <a:gd name="connsiteY17" fmla="*/ 1285385 h 1807899"/>
                <a:gd name="connsiteX18" fmla="*/ 1018903 w 1191333"/>
                <a:gd name="connsiteY18" fmla="*/ 1703396 h 1807899"/>
                <a:gd name="connsiteX19" fmla="*/ 935301 w 1191333"/>
                <a:gd name="connsiteY19" fmla="*/ 1781773 h 1807899"/>
                <a:gd name="connsiteX20" fmla="*/ 303058 w 1191333"/>
                <a:gd name="connsiteY20" fmla="*/ 1807899 h 1807899"/>
                <a:gd name="connsiteX21" fmla="*/ 219456 w 1191333"/>
                <a:gd name="connsiteY21" fmla="*/ 1739972 h 1807899"/>
                <a:gd name="connsiteX22" fmla="*/ 73152 w 1191333"/>
                <a:gd name="connsiteY22" fmla="*/ 1374212 h 1807899"/>
                <a:gd name="connsiteX23" fmla="*/ 266483 w 1191333"/>
                <a:gd name="connsiteY23" fmla="*/ 998002 h 1807899"/>
                <a:gd name="connsiteX24" fmla="*/ 209006 w 1191333"/>
                <a:gd name="connsiteY24" fmla="*/ 862148 h 1807899"/>
                <a:gd name="connsiteX25" fmla="*/ 235132 w 1191333"/>
                <a:gd name="connsiteY25" fmla="*/ 668818 h 1807899"/>
                <a:gd name="connsiteX26" fmla="*/ 250807 w 1191333"/>
                <a:gd name="connsiteY26" fmla="*/ 616566 h 1807899"/>
                <a:gd name="connsiteX27" fmla="*/ 73152 w 1191333"/>
                <a:gd name="connsiteY27" fmla="*/ 182880 h 1807899"/>
                <a:gd name="connsiteX28" fmla="*/ 31351 w 1191333"/>
                <a:gd name="connsiteY28" fmla="*/ 47026 h 1807899"/>
                <a:gd name="connsiteX29" fmla="*/ 0 w 1191333"/>
                <a:gd name="connsiteY29" fmla="*/ 0 h 1807899"/>
                <a:gd name="connsiteX30" fmla="*/ 99278 w 1191333"/>
                <a:gd name="connsiteY30" fmla="*/ 15675 h 1807899"/>
                <a:gd name="connsiteX0" fmla="*/ 99278 w 1191333"/>
                <a:gd name="connsiteY0" fmla="*/ 15675 h 1807899"/>
                <a:gd name="connsiteX1" fmla="*/ 224681 w 1191333"/>
                <a:gd name="connsiteY1" fmla="*/ 214230 h 1807899"/>
                <a:gd name="connsiteX2" fmla="*/ 355310 w 1191333"/>
                <a:gd name="connsiteY2" fmla="*/ 470262 h 1807899"/>
                <a:gd name="connsiteX3" fmla="*/ 548640 w 1191333"/>
                <a:gd name="connsiteY3" fmla="*/ 569540 h 1807899"/>
                <a:gd name="connsiteX4" fmla="*/ 752421 w 1191333"/>
                <a:gd name="connsiteY4" fmla="*/ 538189 h 1807899"/>
                <a:gd name="connsiteX5" fmla="*/ 856924 w 1191333"/>
                <a:gd name="connsiteY5" fmla="*/ 428461 h 1807899"/>
                <a:gd name="connsiteX6" fmla="*/ 966652 w 1191333"/>
                <a:gd name="connsiteY6" fmla="*/ 261257 h 1807899"/>
                <a:gd name="connsiteX7" fmla="*/ 1029353 w 1191333"/>
                <a:gd name="connsiteY7" fmla="*/ 73152 h 1807899"/>
                <a:gd name="connsiteX8" fmla="*/ 1029353 w 1191333"/>
                <a:gd name="connsiteY8" fmla="*/ 26125 h 1807899"/>
                <a:gd name="connsiteX9" fmla="*/ 1118181 w 1191333"/>
                <a:gd name="connsiteY9" fmla="*/ 36576 h 1807899"/>
                <a:gd name="connsiteX10" fmla="*/ 1071154 w 1191333"/>
                <a:gd name="connsiteY10" fmla="*/ 198555 h 1807899"/>
                <a:gd name="connsiteX11" fmla="*/ 1039804 w 1191333"/>
                <a:gd name="connsiteY11" fmla="*/ 376210 h 1807899"/>
                <a:gd name="connsiteX12" fmla="*/ 956201 w 1191333"/>
                <a:gd name="connsiteY12" fmla="*/ 627017 h 1807899"/>
                <a:gd name="connsiteX13" fmla="*/ 935301 w 1191333"/>
                <a:gd name="connsiteY13" fmla="*/ 783771 h 1807899"/>
                <a:gd name="connsiteX14" fmla="*/ 992777 w 1191333"/>
                <a:gd name="connsiteY14" fmla="*/ 1050253 h 1807899"/>
                <a:gd name="connsiteX15" fmla="*/ 1034578 w 1191333"/>
                <a:gd name="connsiteY15" fmla="*/ 1254034 h 1807899"/>
                <a:gd name="connsiteX16" fmla="*/ 1139082 w 1191333"/>
                <a:gd name="connsiteY16" fmla="*/ 1254034 h 1807899"/>
                <a:gd name="connsiteX17" fmla="*/ 1191333 w 1191333"/>
                <a:gd name="connsiteY17" fmla="*/ 1285385 h 1807899"/>
                <a:gd name="connsiteX18" fmla="*/ 1018903 w 1191333"/>
                <a:gd name="connsiteY18" fmla="*/ 1703396 h 1807899"/>
                <a:gd name="connsiteX19" fmla="*/ 935301 w 1191333"/>
                <a:gd name="connsiteY19" fmla="*/ 1781773 h 1807899"/>
                <a:gd name="connsiteX20" fmla="*/ 303058 w 1191333"/>
                <a:gd name="connsiteY20" fmla="*/ 1807899 h 1807899"/>
                <a:gd name="connsiteX21" fmla="*/ 219456 w 1191333"/>
                <a:gd name="connsiteY21" fmla="*/ 1739972 h 1807899"/>
                <a:gd name="connsiteX22" fmla="*/ 73152 w 1191333"/>
                <a:gd name="connsiteY22" fmla="*/ 1374212 h 1807899"/>
                <a:gd name="connsiteX23" fmla="*/ 266483 w 1191333"/>
                <a:gd name="connsiteY23" fmla="*/ 998002 h 1807899"/>
                <a:gd name="connsiteX24" fmla="*/ 209006 w 1191333"/>
                <a:gd name="connsiteY24" fmla="*/ 862148 h 1807899"/>
                <a:gd name="connsiteX25" fmla="*/ 235132 w 1191333"/>
                <a:gd name="connsiteY25" fmla="*/ 668818 h 1807899"/>
                <a:gd name="connsiteX26" fmla="*/ 250807 w 1191333"/>
                <a:gd name="connsiteY26" fmla="*/ 616566 h 1807899"/>
                <a:gd name="connsiteX27" fmla="*/ 73152 w 1191333"/>
                <a:gd name="connsiteY27" fmla="*/ 182880 h 1807899"/>
                <a:gd name="connsiteX28" fmla="*/ 31351 w 1191333"/>
                <a:gd name="connsiteY28" fmla="*/ 47026 h 1807899"/>
                <a:gd name="connsiteX29" fmla="*/ 0 w 1191333"/>
                <a:gd name="connsiteY29" fmla="*/ 0 h 1807899"/>
                <a:gd name="connsiteX30" fmla="*/ 99278 w 1191333"/>
                <a:gd name="connsiteY30" fmla="*/ 15675 h 1807899"/>
                <a:gd name="connsiteX0" fmla="*/ 99278 w 1191333"/>
                <a:gd name="connsiteY0" fmla="*/ 15675 h 1807899"/>
                <a:gd name="connsiteX1" fmla="*/ 224681 w 1191333"/>
                <a:gd name="connsiteY1" fmla="*/ 214230 h 1807899"/>
                <a:gd name="connsiteX2" fmla="*/ 355310 w 1191333"/>
                <a:gd name="connsiteY2" fmla="*/ 470262 h 1807899"/>
                <a:gd name="connsiteX3" fmla="*/ 548640 w 1191333"/>
                <a:gd name="connsiteY3" fmla="*/ 569540 h 1807899"/>
                <a:gd name="connsiteX4" fmla="*/ 752421 w 1191333"/>
                <a:gd name="connsiteY4" fmla="*/ 538189 h 1807899"/>
                <a:gd name="connsiteX5" fmla="*/ 856924 w 1191333"/>
                <a:gd name="connsiteY5" fmla="*/ 428461 h 1807899"/>
                <a:gd name="connsiteX6" fmla="*/ 966652 w 1191333"/>
                <a:gd name="connsiteY6" fmla="*/ 261257 h 1807899"/>
                <a:gd name="connsiteX7" fmla="*/ 1029353 w 1191333"/>
                <a:gd name="connsiteY7" fmla="*/ 73152 h 1807899"/>
                <a:gd name="connsiteX8" fmla="*/ 1029353 w 1191333"/>
                <a:gd name="connsiteY8" fmla="*/ 26125 h 1807899"/>
                <a:gd name="connsiteX9" fmla="*/ 1118181 w 1191333"/>
                <a:gd name="connsiteY9" fmla="*/ 36576 h 1807899"/>
                <a:gd name="connsiteX10" fmla="*/ 1071154 w 1191333"/>
                <a:gd name="connsiteY10" fmla="*/ 198555 h 1807899"/>
                <a:gd name="connsiteX11" fmla="*/ 1039804 w 1191333"/>
                <a:gd name="connsiteY11" fmla="*/ 376210 h 1807899"/>
                <a:gd name="connsiteX12" fmla="*/ 956201 w 1191333"/>
                <a:gd name="connsiteY12" fmla="*/ 627017 h 1807899"/>
                <a:gd name="connsiteX13" fmla="*/ 935301 w 1191333"/>
                <a:gd name="connsiteY13" fmla="*/ 783771 h 1807899"/>
                <a:gd name="connsiteX14" fmla="*/ 992777 w 1191333"/>
                <a:gd name="connsiteY14" fmla="*/ 1050253 h 1807899"/>
                <a:gd name="connsiteX15" fmla="*/ 1055479 w 1191333"/>
                <a:gd name="connsiteY15" fmla="*/ 1217458 h 1807899"/>
                <a:gd name="connsiteX16" fmla="*/ 1139082 w 1191333"/>
                <a:gd name="connsiteY16" fmla="*/ 1254034 h 1807899"/>
                <a:gd name="connsiteX17" fmla="*/ 1191333 w 1191333"/>
                <a:gd name="connsiteY17" fmla="*/ 1285385 h 1807899"/>
                <a:gd name="connsiteX18" fmla="*/ 1018903 w 1191333"/>
                <a:gd name="connsiteY18" fmla="*/ 1703396 h 1807899"/>
                <a:gd name="connsiteX19" fmla="*/ 935301 w 1191333"/>
                <a:gd name="connsiteY19" fmla="*/ 1781773 h 1807899"/>
                <a:gd name="connsiteX20" fmla="*/ 303058 w 1191333"/>
                <a:gd name="connsiteY20" fmla="*/ 1807899 h 1807899"/>
                <a:gd name="connsiteX21" fmla="*/ 219456 w 1191333"/>
                <a:gd name="connsiteY21" fmla="*/ 1739972 h 1807899"/>
                <a:gd name="connsiteX22" fmla="*/ 73152 w 1191333"/>
                <a:gd name="connsiteY22" fmla="*/ 1374212 h 1807899"/>
                <a:gd name="connsiteX23" fmla="*/ 266483 w 1191333"/>
                <a:gd name="connsiteY23" fmla="*/ 998002 h 1807899"/>
                <a:gd name="connsiteX24" fmla="*/ 209006 w 1191333"/>
                <a:gd name="connsiteY24" fmla="*/ 862148 h 1807899"/>
                <a:gd name="connsiteX25" fmla="*/ 235132 w 1191333"/>
                <a:gd name="connsiteY25" fmla="*/ 668818 h 1807899"/>
                <a:gd name="connsiteX26" fmla="*/ 250807 w 1191333"/>
                <a:gd name="connsiteY26" fmla="*/ 616566 h 1807899"/>
                <a:gd name="connsiteX27" fmla="*/ 73152 w 1191333"/>
                <a:gd name="connsiteY27" fmla="*/ 182880 h 1807899"/>
                <a:gd name="connsiteX28" fmla="*/ 31351 w 1191333"/>
                <a:gd name="connsiteY28" fmla="*/ 47026 h 1807899"/>
                <a:gd name="connsiteX29" fmla="*/ 0 w 1191333"/>
                <a:gd name="connsiteY29" fmla="*/ 0 h 1807899"/>
                <a:gd name="connsiteX30" fmla="*/ 99278 w 1191333"/>
                <a:gd name="connsiteY30" fmla="*/ 15675 h 1807899"/>
                <a:gd name="connsiteX0" fmla="*/ 99278 w 1191333"/>
                <a:gd name="connsiteY0" fmla="*/ 15675 h 1807899"/>
                <a:gd name="connsiteX1" fmla="*/ 224681 w 1191333"/>
                <a:gd name="connsiteY1" fmla="*/ 214230 h 1807899"/>
                <a:gd name="connsiteX2" fmla="*/ 355310 w 1191333"/>
                <a:gd name="connsiteY2" fmla="*/ 470262 h 1807899"/>
                <a:gd name="connsiteX3" fmla="*/ 548640 w 1191333"/>
                <a:gd name="connsiteY3" fmla="*/ 569540 h 1807899"/>
                <a:gd name="connsiteX4" fmla="*/ 752421 w 1191333"/>
                <a:gd name="connsiteY4" fmla="*/ 538189 h 1807899"/>
                <a:gd name="connsiteX5" fmla="*/ 856924 w 1191333"/>
                <a:gd name="connsiteY5" fmla="*/ 428461 h 1807899"/>
                <a:gd name="connsiteX6" fmla="*/ 966652 w 1191333"/>
                <a:gd name="connsiteY6" fmla="*/ 261257 h 1807899"/>
                <a:gd name="connsiteX7" fmla="*/ 1029353 w 1191333"/>
                <a:gd name="connsiteY7" fmla="*/ 73152 h 1807899"/>
                <a:gd name="connsiteX8" fmla="*/ 1029353 w 1191333"/>
                <a:gd name="connsiteY8" fmla="*/ 26125 h 1807899"/>
                <a:gd name="connsiteX9" fmla="*/ 1118181 w 1191333"/>
                <a:gd name="connsiteY9" fmla="*/ 36576 h 1807899"/>
                <a:gd name="connsiteX10" fmla="*/ 1071154 w 1191333"/>
                <a:gd name="connsiteY10" fmla="*/ 198555 h 1807899"/>
                <a:gd name="connsiteX11" fmla="*/ 1039804 w 1191333"/>
                <a:gd name="connsiteY11" fmla="*/ 376210 h 1807899"/>
                <a:gd name="connsiteX12" fmla="*/ 956201 w 1191333"/>
                <a:gd name="connsiteY12" fmla="*/ 627017 h 1807899"/>
                <a:gd name="connsiteX13" fmla="*/ 935301 w 1191333"/>
                <a:gd name="connsiteY13" fmla="*/ 783771 h 1807899"/>
                <a:gd name="connsiteX14" fmla="*/ 992777 w 1191333"/>
                <a:gd name="connsiteY14" fmla="*/ 1050253 h 1807899"/>
                <a:gd name="connsiteX15" fmla="*/ 1055479 w 1191333"/>
                <a:gd name="connsiteY15" fmla="*/ 1217458 h 1807899"/>
                <a:gd name="connsiteX16" fmla="*/ 1139082 w 1191333"/>
                <a:gd name="connsiteY16" fmla="*/ 1254034 h 1807899"/>
                <a:gd name="connsiteX17" fmla="*/ 1191333 w 1191333"/>
                <a:gd name="connsiteY17" fmla="*/ 1285385 h 1807899"/>
                <a:gd name="connsiteX18" fmla="*/ 1018903 w 1191333"/>
                <a:gd name="connsiteY18" fmla="*/ 1703396 h 1807899"/>
                <a:gd name="connsiteX19" fmla="*/ 935301 w 1191333"/>
                <a:gd name="connsiteY19" fmla="*/ 1781773 h 1807899"/>
                <a:gd name="connsiteX20" fmla="*/ 303058 w 1191333"/>
                <a:gd name="connsiteY20" fmla="*/ 1807899 h 1807899"/>
                <a:gd name="connsiteX21" fmla="*/ 219456 w 1191333"/>
                <a:gd name="connsiteY21" fmla="*/ 1739972 h 1807899"/>
                <a:gd name="connsiteX22" fmla="*/ 73152 w 1191333"/>
                <a:gd name="connsiteY22" fmla="*/ 1374212 h 1807899"/>
                <a:gd name="connsiteX23" fmla="*/ 219457 w 1191333"/>
                <a:gd name="connsiteY23" fmla="*/ 1186107 h 1807899"/>
                <a:gd name="connsiteX24" fmla="*/ 209006 w 1191333"/>
                <a:gd name="connsiteY24" fmla="*/ 862148 h 1807899"/>
                <a:gd name="connsiteX25" fmla="*/ 235132 w 1191333"/>
                <a:gd name="connsiteY25" fmla="*/ 668818 h 1807899"/>
                <a:gd name="connsiteX26" fmla="*/ 250807 w 1191333"/>
                <a:gd name="connsiteY26" fmla="*/ 616566 h 1807899"/>
                <a:gd name="connsiteX27" fmla="*/ 73152 w 1191333"/>
                <a:gd name="connsiteY27" fmla="*/ 182880 h 1807899"/>
                <a:gd name="connsiteX28" fmla="*/ 31351 w 1191333"/>
                <a:gd name="connsiteY28" fmla="*/ 47026 h 1807899"/>
                <a:gd name="connsiteX29" fmla="*/ 0 w 1191333"/>
                <a:gd name="connsiteY29" fmla="*/ 0 h 1807899"/>
                <a:gd name="connsiteX30" fmla="*/ 99278 w 1191333"/>
                <a:gd name="connsiteY30" fmla="*/ 15675 h 1807899"/>
                <a:gd name="connsiteX0" fmla="*/ 99278 w 1191333"/>
                <a:gd name="connsiteY0" fmla="*/ 15675 h 1807899"/>
                <a:gd name="connsiteX1" fmla="*/ 224681 w 1191333"/>
                <a:gd name="connsiteY1" fmla="*/ 214230 h 1807899"/>
                <a:gd name="connsiteX2" fmla="*/ 355310 w 1191333"/>
                <a:gd name="connsiteY2" fmla="*/ 470262 h 1807899"/>
                <a:gd name="connsiteX3" fmla="*/ 548640 w 1191333"/>
                <a:gd name="connsiteY3" fmla="*/ 569540 h 1807899"/>
                <a:gd name="connsiteX4" fmla="*/ 752421 w 1191333"/>
                <a:gd name="connsiteY4" fmla="*/ 538189 h 1807899"/>
                <a:gd name="connsiteX5" fmla="*/ 856924 w 1191333"/>
                <a:gd name="connsiteY5" fmla="*/ 428461 h 1807899"/>
                <a:gd name="connsiteX6" fmla="*/ 966652 w 1191333"/>
                <a:gd name="connsiteY6" fmla="*/ 261257 h 1807899"/>
                <a:gd name="connsiteX7" fmla="*/ 1029353 w 1191333"/>
                <a:gd name="connsiteY7" fmla="*/ 73152 h 1807899"/>
                <a:gd name="connsiteX8" fmla="*/ 1029353 w 1191333"/>
                <a:gd name="connsiteY8" fmla="*/ 26125 h 1807899"/>
                <a:gd name="connsiteX9" fmla="*/ 1118181 w 1191333"/>
                <a:gd name="connsiteY9" fmla="*/ 36576 h 1807899"/>
                <a:gd name="connsiteX10" fmla="*/ 1071154 w 1191333"/>
                <a:gd name="connsiteY10" fmla="*/ 198555 h 1807899"/>
                <a:gd name="connsiteX11" fmla="*/ 1039804 w 1191333"/>
                <a:gd name="connsiteY11" fmla="*/ 376210 h 1807899"/>
                <a:gd name="connsiteX12" fmla="*/ 956201 w 1191333"/>
                <a:gd name="connsiteY12" fmla="*/ 627017 h 1807899"/>
                <a:gd name="connsiteX13" fmla="*/ 935301 w 1191333"/>
                <a:gd name="connsiteY13" fmla="*/ 783771 h 1807899"/>
                <a:gd name="connsiteX14" fmla="*/ 992777 w 1191333"/>
                <a:gd name="connsiteY14" fmla="*/ 1050253 h 1807899"/>
                <a:gd name="connsiteX15" fmla="*/ 1055479 w 1191333"/>
                <a:gd name="connsiteY15" fmla="*/ 1217458 h 1807899"/>
                <a:gd name="connsiteX16" fmla="*/ 1139082 w 1191333"/>
                <a:gd name="connsiteY16" fmla="*/ 1254034 h 1807899"/>
                <a:gd name="connsiteX17" fmla="*/ 1191333 w 1191333"/>
                <a:gd name="connsiteY17" fmla="*/ 1285385 h 1807899"/>
                <a:gd name="connsiteX18" fmla="*/ 1018903 w 1191333"/>
                <a:gd name="connsiteY18" fmla="*/ 1703396 h 1807899"/>
                <a:gd name="connsiteX19" fmla="*/ 935301 w 1191333"/>
                <a:gd name="connsiteY19" fmla="*/ 1781773 h 1807899"/>
                <a:gd name="connsiteX20" fmla="*/ 303058 w 1191333"/>
                <a:gd name="connsiteY20" fmla="*/ 1807899 h 1807899"/>
                <a:gd name="connsiteX21" fmla="*/ 219456 w 1191333"/>
                <a:gd name="connsiteY21" fmla="*/ 1739972 h 1807899"/>
                <a:gd name="connsiteX22" fmla="*/ 73152 w 1191333"/>
                <a:gd name="connsiteY22" fmla="*/ 1374212 h 1807899"/>
                <a:gd name="connsiteX23" fmla="*/ 219457 w 1191333"/>
                <a:gd name="connsiteY23" fmla="*/ 1186107 h 1807899"/>
                <a:gd name="connsiteX24" fmla="*/ 282158 w 1191333"/>
                <a:gd name="connsiteY24" fmla="*/ 862148 h 1807899"/>
                <a:gd name="connsiteX25" fmla="*/ 235132 w 1191333"/>
                <a:gd name="connsiteY25" fmla="*/ 668818 h 1807899"/>
                <a:gd name="connsiteX26" fmla="*/ 250807 w 1191333"/>
                <a:gd name="connsiteY26" fmla="*/ 616566 h 1807899"/>
                <a:gd name="connsiteX27" fmla="*/ 73152 w 1191333"/>
                <a:gd name="connsiteY27" fmla="*/ 182880 h 1807899"/>
                <a:gd name="connsiteX28" fmla="*/ 31351 w 1191333"/>
                <a:gd name="connsiteY28" fmla="*/ 47026 h 1807899"/>
                <a:gd name="connsiteX29" fmla="*/ 0 w 1191333"/>
                <a:gd name="connsiteY29" fmla="*/ 0 h 1807899"/>
                <a:gd name="connsiteX30" fmla="*/ 99278 w 1191333"/>
                <a:gd name="connsiteY30" fmla="*/ 15675 h 1807899"/>
                <a:gd name="connsiteX0" fmla="*/ 99278 w 1191333"/>
                <a:gd name="connsiteY0" fmla="*/ 15675 h 1807899"/>
                <a:gd name="connsiteX1" fmla="*/ 224681 w 1191333"/>
                <a:gd name="connsiteY1" fmla="*/ 214230 h 1807899"/>
                <a:gd name="connsiteX2" fmla="*/ 355310 w 1191333"/>
                <a:gd name="connsiteY2" fmla="*/ 470262 h 1807899"/>
                <a:gd name="connsiteX3" fmla="*/ 548640 w 1191333"/>
                <a:gd name="connsiteY3" fmla="*/ 569540 h 1807899"/>
                <a:gd name="connsiteX4" fmla="*/ 752421 w 1191333"/>
                <a:gd name="connsiteY4" fmla="*/ 538189 h 1807899"/>
                <a:gd name="connsiteX5" fmla="*/ 856924 w 1191333"/>
                <a:gd name="connsiteY5" fmla="*/ 428461 h 1807899"/>
                <a:gd name="connsiteX6" fmla="*/ 966652 w 1191333"/>
                <a:gd name="connsiteY6" fmla="*/ 261257 h 1807899"/>
                <a:gd name="connsiteX7" fmla="*/ 1029353 w 1191333"/>
                <a:gd name="connsiteY7" fmla="*/ 73152 h 1807899"/>
                <a:gd name="connsiteX8" fmla="*/ 1029353 w 1191333"/>
                <a:gd name="connsiteY8" fmla="*/ 26125 h 1807899"/>
                <a:gd name="connsiteX9" fmla="*/ 1118181 w 1191333"/>
                <a:gd name="connsiteY9" fmla="*/ 36576 h 1807899"/>
                <a:gd name="connsiteX10" fmla="*/ 1071154 w 1191333"/>
                <a:gd name="connsiteY10" fmla="*/ 198555 h 1807899"/>
                <a:gd name="connsiteX11" fmla="*/ 1039804 w 1191333"/>
                <a:gd name="connsiteY11" fmla="*/ 376210 h 1807899"/>
                <a:gd name="connsiteX12" fmla="*/ 956201 w 1191333"/>
                <a:gd name="connsiteY12" fmla="*/ 627017 h 1807899"/>
                <a:gd name="connsiteX13" fmla="*/ 935301 w 1191333"/>
                <a:gd name="connsiteY13" fmla="*/ 783771 h 1807899"/>
                <a:gd name="connsiteX14" fmla="*/ 992777 w 1191333"/>
                <a:gd name="connsiteY14" fmla="*/ 1050253 h 1807899"/>
                <a:gd name="connsiteX15" fmla="*/ 1055479 w 1191333"/>
                <a:gd name="connsiteY15" fmla="*/ 1217458 h 1807899"/>
                <a:gd name="connsiteX16" fmla="*/ 1139082 w 1191333"/>
                <a:gd name="connsiteY16" fmla="*/ 1254034 h 1807899"/>
                <a:gd name="connsiteX17" fmla="*/ 1191333 w 1191333"/>
                <a:gd name="connsiteY17" fmla="*/ 1285385 h 1807899"/>
                <a:gd name="connsiteX18" fmla="*/ 1018903 w 1191333"/>
                <a:gd name="connsiteY18" fmla="*/ 1703396 h 1807899"/>
                <a:gd name="connsiteX19" fmla="*/ 935301 w 1191333"/>
                <a:gd name="connsiteY19" fmla="*/ 1781773 h 1807899"/>
                <a:gd name="connsiteX20" fmla="*/ 303058 w 1191333"/>
                <a:gd name="connsiteY20" fmla="*/ 1807899 h 1807899"/>
                <a:gd name="connsiteX21" fmla="*/ 219456 w 1191333"/>
                <a:gd name="connsiteY21" fmla="*/ 1739972 h 1807899"/>
                <a:gd name="connsiteX22" fmla="*/ 73152 w 1191333"/>
                <a:gd name="connsiteY22" fmla="*/ 1374212 h 1807899"/>
                <a:gd name="connsiteX23" fmla="*/ 219457 w 1191333"/>
                <a:gd name="connsiteY23" fmla="*/ 1186107 h 1807899"/>
                <a:gd name="connsiteX24" fmla="*/ 282158 w 1191333"/>
                <a:gd name="connsiteY24" fmla="*/ 862148 h 1807899"/>
                <a:gd name="connsiteX25" fmla="*/ 287383 w 1191333"/>
                <a:gd name="connsiteY25" fmla="*/ 700169 h 1807899"/>
                <a:gd name="connsiteX26" fmla="*/ 250807 w 1191333"/>
                <a:gd name="connsiteY26" fmla="*/ 616566 h 1807899"/>
                <a:gd name="connsiteX27" fmla="*/ 73152 w 1191333"/>
                <a:gd name="connsiteY27" fmla="*/ 182880 h 1807899"/>
                <a:gd name="connsiteX28" fmla="*/ 31351 w 1191333"/>
                <a:gd name="connsiteY28" fmla="*/ 47026 h 1807899"/>
                <a:gd name="connsiteX29" fmla="*/ 0 w 1191333"/>
                <a:gd name="connsiteY29" fmla="*/ 0 h 1807899"/>
                <a:gd name="connsiteX30" fmla="*/ 99278 w 1191333"/>
                <a:gd name="connsiteY30" fmla="*/ 15675 h 1807899"/>
                <a:gd name="connsiteX0" fmla="*/ 99278 w 1191333"/>
                <a:gd name="connsiteY0" fmla="*/ 15675 h 1807899"/>
                <a:gd name="connsiteX1" fmla="*/ 224681 w 1191333"/>
                <a:gd name="connsiteY1" fmla="*/ 214230 h 1807899"/>
                <a:gd name="connsiteX2" fmla="*/ 355310 w 1191333"/>
                <a:gd name="connsiteY2" fmla="*/ 470262 h 1807899"/>
                <a:gd name="connsiteX3" fmla="*/ 548640 w 1191333"/>
                <a:gd name="connsiteY3" fmla="*/ 569540 h 1807899"/>
                <a:gd name="connsiteX4" fmla="*/ 752421 w 1191333"/>
                <a:gd name="connsiteY4" fmla="*/ 538189 h 1807899"/>
                <a:gd name="connsiteX5" fmla="*/ 856924 w 1191333"/>
                <a:gd name="connsiteY5" fmla="*/ 428461 h 1807899"/>
                <a:gd name="connsiteX6" fmla="*/ 966652 w 1191333"/>
                <a:gd name="connsiteY6" fmla="*/ 261257 h 1807899"/>
                <a:gd name="connsiteX7" fmla="*/ 1029353 w 1191333"/>
                <a:gd name="connsiteY7" fmla="*/ 73152 h 1807899"/>
                <a:gd name="connsiteX8" fmla="*/ 1029353 w 1191333"/>
                <a:gd name="connsiteY8" fmla="*/ 26125 h 1807899"/>
                <a:gd name="connsiteX9" fmla="*/ 1118181 w 1191333"/>
                <a:gd name="connsiteY9" fmla="*/ 36576 h 1807899"/>
                <a:gd name="connsiteX10" fmla="*/ 1071154 w 1191333"/>
                <a:gd name="connsiteY10" fmla="*/ 198555 h 1807899"/>
                <a:gd name="connsiteX11" fmla="*/ 1039804 w 1191333"/>
                <a:gd name="connsiteY11" fmla="*/ 376210 h 1807899"/>
                <a:gd name="connsiteX12" fmla="*/ 956201 w 1191333"/>
                <a:gd name="connsiteY12" fmla="*/ 627017 h 1807899"/>
                <a:gd name="connsiteX13" fmla="*/ 935301 w 1191333"/>
                <a:gd name="connsiteY13" fmla="*/ 783771 h 1807899"/>
                <a:gd name="connsiteX14" fmla="*/ 992777 w 1191333"/>
                <a:gd name="connsiteY14" fmla="*/ 1050253 h 1807899"/>
                <a:gd name="connsiteX15" fmla="*/ 1055479 w 1191333"/>
                <a:gd name="connsiteY15" fmla="*/ 1217458 h 1807899"/>
                <a:gd name="connsiteX16" fmla="*/ 1139082 w 1191333"/>
                <a:gd name="connsiteY16" fmla="*/ 1254034 h 1807899"/>
                <a:gd name="connsiteX17" fmla="*/ 1191333 w 1191333"/>
                <a:gd name="connsiteY17" fmla="*/ 1285385 h 1807899"/>
                <a:gd name="connsiteX18" fmla="*/ 1018903 w 1191333"/>
                <a:gd name="connsiteY18" fmla="*/ 1703396 h 1807899"/>
                <a:gd name="connsiteX19" fmla="*/ 935301 w 1191333"/>
                <a:gd name="connsiteY19" fmla="*/ 1781773 h 1807899"/>
                <a:gd name="connsiteX20" fmla="*/ 303058 w 1191333"/>
                <a:gd name="connsiteY20" fmla="*/ 1807899 h 1807899"/>
                <a:gd name="connsiteX21" fmla="*/ 219456 w 1191333"/>
                <a:gd name="connsiteY21" fmla="*/ 1739972 h 1807899"/>
                <a:gd name="connsiteX22" fmla="*/ 73152 w 1191333"/>
                <a:gd name="connsiteY22" fmla="*/ 1374212 h 1807899"/>
                <a:gd name="connsiteX23" fmla="*/ 219457 w 1191333"/>
                <a:gd name="connsiteY23" fmla="*/ 1186107 h 1807899"/>
                <a:gd name="connsiteX24" fmla="*/ 282158 w 1191333"/>
                <a:gd name="connsiteY24" fmla="*/ 862148 h 1807899"/>
                <a:gd name="connsiteX25" fmla="*/ 287383 w 1191333"/>
                <a:gd name="connsiteY25" fmla="*/ 700169 h 1807899"/>
                <a:gd name="connsiteX26" fmla="*/ 214231 w 1191333"/>
                <a:gd name="connsiteY26" fmla="*/ 512063 h 1807899"/>
                <a:gd name="connsiteX27" fmla="*/ 73152 w 1191333"/>
                <a:gd name="connsiteY27" fmla="*/ 182880 h 1807899"/>
                <a:gd name="connsiteX28" fmla="*/ 31351 w 1191333"/>
                <a:gd name="connsiteY28" fmla="*/ 47026 h 1807899"/>
                <a:gd name="connsiteX29" fmla="*/ 0 w 1191333"/>
                <a:gd name="connsiteY29" fmla="*/ 0 h 1807899"/>
                <a:gd name="connsiteX30" fmla="*/ 99278 w 1191333"/>
                <a:gd name="connsiteY30" fmla="*/ 15675 h 1807899"/>
                <a:gd name="connsiteX0" fmla="*/ 99278 w 1191333"/>
                <a:gd name="connsiteY0" fmla="*/ 15675 h 1807899"/>
                <a:gd name="connsiteX1" fmla="*/ 224681 w 1191333"/>
                <a:gd name="connsiteY1" fmla="*/ 214230 h 1807899"/>
                <a:gd name="connsiteX2" fmla="*/ 355310 w 1191333"/>
                <a:gd name="connsiteY2" fmla="*/ 470262 h 1807899"/>
                <a:gd name="connsiteX3" fmla="*/ 548640 w 1191333"/>
                <a:gd name="connsiteY3" fmla="*/ 569540 h 1807899"/>
                <a:gd name="connsiteX4" fmla="*/ 752421 w 1191333"/>
                <a:gd name="connsiteY4" fmla="*/ 538189 h 1807899"/>
                <a:gd name="connsiteX5" fmla="*/ 856924 w 1191333"/>
                <a:gd name="connsiteY5" fmla="*/ 428461 h 1807899"/>
                <a:gd name="connsiteX6" fmla="*/ 966652 w 1191333"/>
                <a:gd name="connsiteY6" fmla="*/ 261257 h 1807899"/>
                <a:gd name="connsiteX7" fmla="*/ 1029353 w 1191333"/>
                <a:gd name="connsiteY7" fmla="*/ 73152 h 1807899"/>
                <a:gd name="connsiteX8" fmla="*/ 1029353 w 1191333"/>
                <a:gd name="connsiteY8" fmla="*/ 26125 h 1807899"/>
                <a:gd name="connsiteX9" fmla="*/ 1118181 w 1191333"/>
                <a:gd name="connsiteY9" fmla="*/ 36576 h 1807899"/>
                <a:gd name="connsiteX10" fmla="*/ 1071154 w 1191333"/>
                <a:gd name="connsiteY10" fmla="*/ 198555 h 1807899"/>
                <a:gd name="connsiteX11" fmla="*/ 1039804 w 1191333"/>
                <a:gd name="connsiteY11" fmla="*/ 376210 h 1807899"/>
                <a:gd name="connsiteX12" fmla="*/ 956201 w 1191333"/>
                <a:gd name="connsiteY12" fmla="*/ 627017 h 1807899"/>
                <a:gd name="connsiteX13" fmla="*/ 935301 w 1191333"/>
                <a:gd name="connsiteY13" fmla="*/ 783771 h 1807899"/>
                <a:gd name="connsiteX14" fmla="*/ 992777 w 1191333"/>
                <a:gd name="connsiteY14" fmla="*/ 1050253 h 1807899"/>
                <a:gd name="connsiteX15" fmla="*/ 1055479 w 1191333"/>
                <a:gd name="connsiteY15" fmla="*/ 1217458 h 1807899"/>
                <a:gd name="connsiteX16" fmla="*/ 1139082 w 1191333"/>
                <a:gd name="connsiteY16" fmla="*/ 1254034 h 1807899"/>
                <a:gd name="connsiteX17" fmla="*/ 1191333 w 1191333"/>
                <a:gd name="connsiteY17" fmla="*/ 1285385 h 1807899"/>
                <a:gd name="connsiteX18" fmla="*/ 1018903 w 1191333"/>
                <a:gd name="connsiteY18" fmla="*/ 1703396 h 1807899"/>
                <a:gd name="connsiteX19" fmla="*/ 935301 w 1191333"/>
                <a:gd name="connsiteY19" fmla="*/ 1781773 h 1807899"/>
                <a:gd name="connsiteX20" fmla="*/ 303058 w 1191333"/>
                <a:gd name="connsiteY20" fmla="*/ 1807899 h 1807899"/>
                <a:gd name="connsiteX21" fmla="*/ 198555 w 1191333"/>
                <a:gd name="connsiteY21" fmla="*/ 1766097 h 1807899"/>
                <a:gd name="connsiteX22" fmla="*/ 73152 w 1191333"/>
                <a:gd name="connsiteY22" fmla="*/ 1374212 h 1807899"/>
                <a:gd name="connsiteX23" fmla="*/ 219457 w 1191333"/>
                <a:gd name="connsiteY23" fmla="*/ 1186107 h 1807899"/>
                <a:gd name="connsiteX24" fmla="*/ 282158 w 1191333"/>
                <a:gd name="connsiteY24" fmla="*/ 862148 h 1807899"/>
                <a:gd name="connsiteX25" fmla="*/ 287383 w 1191333"/>
                <a:gd name="connsiteY25" fmla="*/ 700169 h 1807899"/>
                <a:gd name="connsiteX26" fmla="*/ 214231 w 1191333"/>
                <a:gd name="connsiteY26" fmla="*/ 512063 h 1807899"/>
                <a:gd name="connsiteX27" fmla="*/ 73152 w 1191333"/>
                <a:gd name="connsiteY27" fmla="*/ 182880 h 1807899"/>
                <a:gd name="connsiteX28" fmla="*/ 31351 w 1191333"/>
                <a:gd name="connsiteY28" fmla="*/ 47026 h 1807899"/>
                <a:gd name="connsiteX29" fmla="*/ 0 w 1191333"/>
                <a:gd name="connsiteY29" fmla="*/ 0 h 1807899"/>
                <a:gd name="connsiteX30" fmla="*/ 99278 w 1191333"/>
                <a:gd name="connsiteY30" fmla="*/ 15675 h 1807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91333" h="1807899">
                  <a:moveTo>
                    <a:pt x="99278" y="15675"/>
                  </a:moveTo>
                  <a:lnTo>
                    <a:pt x="224681" y="214230"/>
                  </a:lnTo>
                  <a:lnTo>
                    <a:pt x="355310" y="470262"/>
                  </a:lnTo>
                  <a:lnTo>
                    <a:pt x="548640" y="569540"/>
                  </a:lnTo>
                  <a:lnTo>
                    <a:pt x="752421" y="538189"/>
                  </a:lnTo>
                  <a:lnTo>
                    <a:pt x="856924" y="428461"/>
                  </a:lnTo>
                  <a:lnTo>
                    <a:pt x="966652" y="261257"/>
                  </a:lnTo>
                  <a:lnTo>
                    <a:pt x="1029353" y="73152"/>
                  </a:lnTo>
                  <a:lnTo>
                    <a:pt x="1029353" y="26125"/>
                  </a:lnTo>
                  <a:lnTo>
                    <a:pt x="1118181" y="36576"/>
                  </a:lnTo>
                  <a:lnTo>
                    <a:pt x="1071154" y="198555"/>
                  </a:lnTo>
                  <a:lnTo>
                    <a:pt x="1039804" y="376210"/>
                  </a:lnTo>
                  <a:lnTo>
                    <a:pt x="956201" y="627017"/>
                  </a:lnTo>
                  <a:lnTo>
                    <a:pt x="935301" y="783771"/>
                  </a:lnTo>
                  <a:lnTo>
                    <a:pt x="992777" y="1050253"/>
                  </a:lnTo>
                  <a:lnTo>
                    <a:pt x="1055479" y="1217458"/>
                  </a:lnTo>
                  <a:lnTo>
                    <a:pt x="1139082" y="1254034"/>
                  </a:lnTo>
                  <a:lnTo>
                    <a:pt x="1191333" y="1285385"/>
                  </a:lnTo>
                  <a:lnTo>
                    <a:pt x="1018903" y="1703396"/>
                  </a:lnTo>
                  <a:lnTo>
                    <a:pt x="935301" y="1781773"/>
                  </a:lnTo>
                  <a:lnTo>
                    <a:pt x="303058" y="1807899"/>
                  </a:lnTo>
                  <a:lnTo>
                    <a:pt x="198555" y="1766097"/>
                  </a:lnTo>
                  <a:lnTo>
                    <a:pt x="73152" y="1374212"/>
                  </a:lnTo>
                  <a:lnTo>
                    <a:pt x="219457" y="1186107"/>
                  </a:lnTo>
                  <a:lnTo>
                    <a:pt x="282158" y="862148"/>
                  </a:lnTo>
                  <a:lnTo>
                    <a:pt x="287383" y="700169"/>
                  </a:lnTo>
                  <a:lnTo>
                    <a:pt x="214231" y="512063"/>
                  </a:lnTo>
                  <a:lnTo>
                    <a:pt x="73152" y="182880"/>
                  </a:lnTo>
                  <a:lnTo>
                    <a:pt x="31351" y="47026"/>
                  </a:lnTo>
                  <a:lnTo>
                    <a:pt x="0" y="0"/>
                  </a:lnTo>
                  <a:lnTo>
                    <a:pt x="99278" y="1567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555592" y="3383697"/>
              <a:ext cx="1354045" cy="1100990"/>
            </a:xfrm>
            <a:custGeom>
              <a:avLst/>
              <a:gdLst>
                <a:gd name="connsiteX0" fmla="*/ 245582 w 1358538"/>
                <a:gd name="connsiteY0" fmla="*/ 52252 h 1107730"/>
                <a:gd name="connsiteX1" fmla="*/ 1034579 w 1358538"/>
                <a:gd name="connsiteY1" fmla="*/ 0 h 1107730"/>
                <a:gd name="connsiteX2" fmla="*/ 1086830 w 1358538"/>
                <a:gd name="connsiteY2" fmla="*/ 88828 h 1107730"/>
                <a:gd name="connsiteX3" fmla="*/ 1086830 w 1358538"/>
                <a:gd name="connsiteY3" fmla="*/ 167205 h 1107730"/>
                <a:gd name="connsiteX4" fmla="*/ 1086830 w 1358538"/>
                <a:gd name="connsiteY4" fmla="*/ 282158 h 1107730"/>
                <a:gd name="connsiteX5" fmla="*/ 1196558 w 1358538"/>
                <a:gd name="connsiteY5" fmla="*/ 438912 h 1107730"/>
                <a:gd name="connsiteX6" fmla="*/ 1290611 w 1358538"/>
                <a:gd name="connsiteY6" fmla="*/ 579991 h 1107730"/>
                <a:gd name="connsiteX7" fmla="*/ 1358538 w 1358538"/>
                <a:gd name="connsiteY7" fmla="*/ 815122 h 1107730"/>
                <a:gd name="connsiteX8" fmla="*/ 710620 w 1358538"/>
                <a:gd name="connsiteY8" fmla="*/ 1039804 h 1107730"/>
                <a:gd name="connsiteX9" fmla="*/ 710620 w 1358538"/>
                <a:gd name="connsiteY9" fmla="*/ 883049 h 1107730"/>
                <a:gd name="connsiteX10" fmla="*/ 694944 w 1358538"/>
                <a:gd name="connsiteY10" fmla="*/ 1107730 h 1107730"/>
                <a:gd name="connsiteX11" fmla="*/ 0 w 1358538"/>
                <a:gd name="connsiteY11" fmla="*/ 950976 h 1107730"/>
                <a:gd name="connsiteX12" fmla="*/ 41802 w 1358538"/>
                <a:gd name="connsiteY12" fmla="*/ 715845 h 1107730"/>
                <a:gd name="connsiteX13" fmla="*/ 104503 w 1358538"/>
                <a:gd name="connsiteY13" fmla="*/ 579991 h 1107730"/>
                <a:gd name="connsiteX14" fmla="*/ 120179 w 1358538"/>
                <a:gd name="connsiteY14" fmla="*/ 522514 h 1107730"/>
                <a:gd name="connsiteX15" fmla="*/ 167205 w 1358538"/>
                <a:gd name="connsiteY15" fmla="*/ 454588 h 1107730"/>
                <a:gd name="connsiteX16" fmla="*/ 203781 w 1358538"/>
                <a:gd name="connsiteY16" fmla="*/ 407561 h 1107730"/>
                <a:gd name="connsiteX17" fmla="*/ 245582 w 1358538"/>
                <a:gd name="connsiteY17" fmla="*/ 52252 h 1107730"/>
                <a:gd name="connsiteX0" fmla="*/ 245582 w 1358538"/>
                <a:gd name="connsiteY0" fmla="*/ 52252 h 1107730"/>
                <a:gd name="connsiteX1" fmla="*/ 1034579 w 1358538"/>
                <a:gd name="connsiteY1" fmla="*/ 0 h 1107730"/>
                <a:gd name="connsiteX2" fmla="*/ 1086830 w 1358538"/>
                <a:gd name="connsiteY2" fmla="*/ 88828 h 1107730"/>
                <a:gd name="connsiteX3" fmla="*/ 1086830 w 1358538"/>
                <a:gd name="connsiteY3" fmla="*/ 167205 h 1107730"/>
                <a:gd name="connsiteX4" fmla="*/ 1086830 w 1358538"/>
                <a:gd name="connsiteY4" fmla="*/ 282158 h 1107730"/>
                <a:gd name="connsiteX5" fmla="*/ 1196558 w 1358538"/>
                <a:gd name="connsiteY5" fmla="*/ 438912 h 1107730"/>
                <a:gd name="connsiteX6" fmla="*/ 1290611 w 1358538"/>
                <a:gd name="connsiteY6" fmla="*/ 579991 h 1107730"/>
                <a:gd name="connsiteX7" fmla="*/ 1358538 w 1358538"/>
                <a:gd name="connsiteY7" fmla="*/ 815122 h 1107730"/>
                <a:gd name="connsiteX8" fmla="*/ 710620 w 1358538"/>
                <a:gd name="connsiteY8" fmla="*/ 1039804 h 1107730"/>
                <a:gd name="connsiteX9" fmla="*/ 710620 w 1358538"/>
                <a:gd name="connsiteY9" fmla="*/ 883049 h 1107730"/>
                <a:gd name="connsiteX10" fmla="*/ 694944 w 1358538"/>
                <a:gd name="connsiteY10" fmla="*/ 1107730 h 1107730"/>
                <a:gd name="connsiteX11" fmla="*/ 0 w 1358538"/>
                <a:gd name="connsiteY11" fmla="*/ 950976 h 1107730"/>
                <a:gd name="connsiteX12" fmla="*/ 41802 w 1358538"/>
                <a:gd name="connsiteY12" fmla="*/ 715845 h 1107730"/>
                <a:gd name="connsiteX13" fmla="*/ 104503 w 1358538"/>
                <a:gd name="connsiteY13" fmla="*/ 579991 h 1107730"/>
                <a:gd name="connsiteX14" fmla="*/ 120179 w 1358538"/>
                <a:gd name="connsiteY14" fmla="*/ 522514 h 1107730"/>
                <a:gd name="connsiteX15" fmla="*/ 167205 w 1358538"/>
                <a:gd name="connsiteY15" fmla="*/ 454588 h 1107730"/>
                <a:gd name="connsiteX16" fmla="*/ 203781 w 1358538"/>
                <a:gd name="connsiteY16" fmla="*/ 407561 h 1107730"/>
                <a:gd name="connsiteX17" fmla="*/ 245582 w 1358538"/>
                <a:gd name="connsiteY17" fmla="*/ 52252 h 1107730"/>
                <a:gd name="connsiteX0" fmla="*/ 245582 w 1358538"/>
                <a:gd name="connsiteY0" fmla="*/ 52252 h 1107730"/>
                <a:gd name="connsiteX1" fmla="*/ 1034579 w 1358538"/>
                <a:gd name="connsiteY1" fmla="*/ 0 h 1107730"/>
                <a:gd name="connsiteX2" fmla="*/ 1086830 w 1358538"/>
                <a:gd name="connsiteY2" fmla="*/ 88828 h 1107730"/>
                <a:gd name="connsiteX3" fmla="*/ 1104803 w 1358538"/>
                <a:gd name="connsiteY3" fmla="*/ 155971 h 1107730"/>
                <a:gd name="connsiteX4" fmla="*/ 1086830 w 1358538"/>
                <a:gd name="connsiteY4" fmla="*/ 282158 h 1107730"/>
                <a:gd name="connsiteX5" fmla="*/ 1196558 w 1358538"/>
                <a:gd name="connsiteY5" fmla="*/ 438912 h 1107730"/>
                <a:gd name="connsiteX6" fmla="*/ 1290611 w 1358538"/>
                <a:gd name="connsiteY6" fmla="*/ 579991 h 1107730"/>
                <a:gd name="connsiteX7" fmla="*/ 1358538 w 1358538"/>
                <a:gd name="connsiteY7" fmla="*/ 815122 h 1107730"/>
                <a:gd name="connsiteX8" fmla="*/ 710620 w 1358538"/>
                <a:gd name="connsiteY8" fmla="*/ 1039804 h 1107730"/>
                <a:gd name="connsiteX9" fmla="*/ 710620 w 1358538"/>
                <a:gd name="connsiteY9" fmla="*/ 883049 h 1107730"/>
                <a:gd name="connsiteX10" fmla="*/ 694944 w 1358538"/>
                <a:gd name="connsiteY10" fmla="*/ 1107730 h 1107730"/>
                <a:gd name="connsiteX11" fmla="*/ 0 w 1358538"/>
                <a:gd name="connsiteY11" fmla="*/ 950976 h 1107730"/>
                <a:gd name="connsiteX12" fmla="*/ 41802 w 1358538"/>
                <a:gd name="connsiteY12" fmla="*/ 715845 h 1107730"/>
                <a:gd name="connsiteX13" fmla="*/ 104503 w 1358538"/>
                <a:gd name="connsiteY13" fmla="*/ 579991 h 1107730"/>
                <a:gd name="connsiteX14" fmla="*/ 120179 w 1358538"/>
                <a:gd name="connsiteY14" fmla="*/ 522514 h 1107730"/>
                <a:gd name="connsiteX15" fmla="*/ 167205 w 1358538"/>
                <a:gd name="connsiteY15" fmla="*/ 454588 h 1107730"/>
                <a:gd name="connsiteX16" fmla="*/ 203781 w 1358538"/>
                <a:gd name="connsiteY16" fmla="*/ 407561 h 1107730"/>
                <a:gd name="connsiteX17" fmla="*/ 245582 w 1358538"/>
                <a:gd name="connsiteY17" fmla="*/ 52252 h 1107730"/>
                <a:gd name="connsiteX0" fmla="*/ 245582 w 1358538"/>
                <a:gd name="connsiteY0" fmla="*/ 52252 h 1107730"/>
                <a:gd name="connsiteX1" fmla="*/ 1034579 w 1358538"/>
                <a:gd name="connsiteY1" fmla="*/ 0 h 1107730"/>
                <a:gd name="connsiteX2" fmla="*/ 1086830 w 1358538"/>
                <a:gd name="connsiteY2" fmla="*/ 88828 h 1107730"/>
                <a:gd name="connsiteX3" fmla="*/ 1104803 w 1358538"/>
                <a:gd name="connsiteY3" fmla="*/ 155971 h 1107730"/>
                <a:gd name="connsiteX4" fmla="*/ 1102557 w 1358538"/>
                <a:gd name="connsiteY4" fmla="*/ 282158 h 1107730"/>
                <a:gd name="connsiteX5" fmla="*/ 1196558 w 1358538"/>
                <a:gd name="connsiteY5" fmla="*/ 438912 h 1107730"/>
                <a:gd name="connsiteX6" fmla="*/ 1290611 w 1358538"/>
                <a:gd name="connsiteY6" fmla="*/ 579991 h 1107730"/>
                <a:gd name="connsiteX7" fmla="*/ 1358538 w 1358538"/>
                <a:gd name="connsiteY7" fmla="*/ 815122 h 1107730"/>
                <a:gd name="connsiteX8" fmla="*/ 710620 w 1358538"/>
                <a:gd name="connsiteY8" fmla="*/ 1039804 h 1107730"/>
                <a:gd name="connsiteX9" fmla="*/ 710620 w 1358538"/>
                <a:gd name="connsiteY9" fmla="*/ 883049 h 1107730"/>
                <a:gd name="connsiteX10" fmla="*/ 694944 w 1358538"/>
                <a:gd name="connsiteY10" fmla="*/ 1107730 h 1107730"/>
                <a:gd name="connsiteX11" fmla="*/ 0 w 1358538"/>
                <a:gd name="connsiteY11" fmla="*/ 950976 h 1107730"/>
                <a:gd name="connsiteX12" fmla="*/ 41802 w 1358538"/>
                <a:gd name="connsiteY12" fmla="*/ 715845 h 1107730"/>
                <a:gd name="connsiteX13" fmla="*/ 104503 w 1358538"/>
                <a:gd name="connsiteY13" fmla="*/ 579991 h 1107730"/>
                <a:gd name="connsiteX14" fmla="*/ 120179 w 1358538"/>
                <a:gd name="connsiteY14" fmla="*/ 522514 h 1107730"/>
                <a:gd name="connsiteX15" fmla="*/ 167205 w 1358538"/>
                <a:gd name="connsiteY15" fmla="*/ 454588 h 1107730"/>
                <a:gd name="connsiteX16" fmla="*/ 203781 w 1358538"/>
                <a:gd name="connsiteY16" fmla="*/ 407561 h 1107730"/>
                <a:gd name="connsiteX17" fmla="*/ 245582 w 1358538"/>
                <a:gd name="connsiteY17" fmla="*/ 52252 h 1107730"/>
                <a:gd name="connsiteX0" fmla="*/ 245582 w 1358538"/>
                <a:gd name="connsiteY0" fmla="*/ 52252 h 1107730"/>
                <a:gd name="connsiteX1" fmla="*/ 1034579 w 1358538"/>
                <a:gd name="connsiteY1" fmla="*/ 0 h 1107730"/>
                <a:gd name="connsiteX2" fmla="*/ 1089076 w 1358538"/>
                <a:gd name="connsiteY2" fmla="*/ 55128 h 1107730"/>
                <a:gd name="connsiteX3" fmla="*/ 1104803 w 1358538"/>
                <a:gd name="connsiteY3" fmla="*/ 155971 h 1107730"/>
                <a:gd name="connsiteX4" fmla="*/ 1102557 w 1358538"/>
                <a:gd name="connsiteY4" fmla="*/ 282158 h 1107730"/>
                <a:gd name="connsiteX5" fmla="*/ 1196558 w 1358538"/>
                <a:gd name="connsiteY5" fmla="*/ 438912 h 1107730"/>
                <a:gd name="connsiteX6" fmla="*/ 1290611 w 1358538"/>
                <a:gd name="connsiteY6" fmla="*/ 579991 h 1107730"/>
                <a:gd name="connsiteX7" fmla="*/ 1358538 w 1358538"/>
                <a:gd name="connsiteY7" fmla="*/ 815122 h 1107730"/>
                <a:gd name="connsiteX8" fmla="*/ 710620 w 1358538"/>
                <a:gd name="connsiteY8" fmla="*/ 1039804 h 1107730"/>
                <a:gd name="connsiteX9" fmla="*/ 710620 w 1358538"/>
                <a:gd name="connsiteY9" fmla="*/ 883049 h 1107730"/>
                <a:gd name="connsiteX10" fmla="*/ 694944 w 1358538"/>
                <a:gd name="connsiteY10" fmla="*/ 1107730 h 1107730"/>
                <a:gd name="connsiteX11" fmla="*/ 0 w 1358538"/>
                <a:gd name="connsiteY11" fmla="*/ 950976 h 1107730"/>
                <a:gd name="connsiteX12" fmla="*/ 41802 w 1358538"/>
                <a:gd name="connsiteY12" fmla="*/ 715845 h 1107730"/>
                <a:gd name="connsiteX13" fmla="*/ 104503 w 1358538"/>
                <a:gd name="connsiteY13" fmla="*/ 579991 h 1107730"/>
                <a:gd name="connsiteX14" fmla="*/ 120179 w 1358538"/>
                <a:gd name="connsiteY14" fmla="*/ 522514 h 1107730"/>
                <a:gd name="connsiteX15" fmla="*/ 167205 w 1358538"/>
                <a:gd name="connsiteY15" fmla="*/ 454588 h 1107730"/>
                <a:gd name="connsiteX16" fmla="*/ 203781 w 1358538"/>
                <a:gd name="connsiteY16" fmla="*/ 407561 h 1107730"/>
                <a:gd name="connsiteX17" fmla="*/ 245582 w 1358538"/>
                <a:gd name="connsiteY17" fmla="*/ 52252 h 1107730"/>
                <a:gd name="connsiteX0" fmla="*/ 245582 w 1358538"/>
                <a:gd name="connsiteY0" fmla="*/ 52252 h 1107730"/>
                <a:gd name="connsiteX1" fmla="*/ 1048059 w 1358538"/>
                <a:gd name="connsiteY1" fmla="*/ 0 h 1107730"/>
                <a:gd name="connsiteX2" fmla="*/ 1089076 w 1358538"/>
                <a:gd name="connsiteY2" fmla="*/ 55128 h 1107730"/>
                <a:gd name="connsiteX3" fmla="*/ 1104803 w 1358538"/>
                <a:gd name="connsiteY3" fmla="*/ 155971 h 1107730"/>
                <a:gd name="connsiteX4" fmla="*/ 1102557 w 1358538"/>
                <a:gd name="connsiteY4" fmla="*/ 282158 h 1107730"/>
                <a:gd name="connsiteX5" fmla="*/ 1196558 w 1358538"/>
                <a:gd name="connsiteY5" fmla="*/ 438912 h 1107730"/>
                <a:gd name="connsiteX6" fmla="*/ 1290611 w 1358538"/>
                <a:gd name="connsiteY6" fmla="*/ 579991 h 1107730"/>
                <a:gd name="connsiteX7" fmla="*/ 1358538 w 1358538"/>
                <a:gd name="connsiteY7" fmla="*/ 815122 h 1107730"/>
                <a:gd name="connsiteX8" fmla="*/ 710620 w 1358538"/>
                <a:gd name="connsiteY8" fmla="*/ 1039804 h 1107730"/>
                <a:gd name="connsiteX9" fmla="*/ 710620 w 1358538"/>
                <a:gd name="connsiteY9" fmla="*/ 883049 h 1107730"/>
                <a:gd name="connsiteX10" fmla="*/ 694944 w 1358538"/>
                <a:gd name="connsiteY10" fmla="*/ 1107730 h 1107730"/>
                <a:gd name="connsiteX11" fmla="*/ 0 w 1358538"/>
                <a:gd name="connsiteY11" fmla="*/ 950976 h 1107730"/>
                <a:gd name="connsiteX12" fmla="*/ 41802 w 1358538"/>
                <a:gd name="connsiteY12" fmla="*/ 715845 h 1107730"/>
                <a:gd name="connsiteX13" fmla="*/ 104503 w 1358538"/>
                <a:gd name="connsiteY13" fmla="*/ 579991 h 1107730"/>
                <a:gd name="connsiteX14" fmla="*/ 120179 w 1358538"/>
                <a:gd name="connsiteY14" fmla="*/ 522514 h 1107730"/>
                <a:gd name="connsiteX15" fmla="*/ 167205 w 1358538"/>
                <a:gd name="connsiteY15" fmla="*/ 454588 h 1107730"/>
                <a:gd name="connsiteX16" fmla="*/ 203781 w 1358538"/>
                <a:gd name="connsiteY16" fmla="*/ 407561 h 1107730"/>
                <a:gd name="connsiteX17" fmla="*/ 245582 w 1358538"/>
                <a:gd name="connsiteY17" fmla="*/ 52252 h 1107730"/>
                <a:gd name="connsiteX0" fmla="*/ 245582 w 1358538"/>
                <a:gd name="connsiteY0" fmla="*/ 52252 h 1114470"/>
                <a:gd name="connsiteX1" fmla="*/ 1048059 w 1358538"/>
                <a:gd name="connsiteY1" fmla="*/ 0 h 1114470"/>
                <a:gd name="connsiteX2" fmla="*/ 1089076 w 1358538"/>
                <a:gd name="connsiteY2" fmla="*/ 55128 h 1114470"/>
                <a:gd name="connsiteX3" fmla="*/ 1104803 w 1358538"/>
                <a:gd name="connsiteY3" fmla="*/ 155971 h 1114470"/>
                <a:gd name="connsiteX4" fmla="*/ 1102557 w 1358538"/>
                <a:gd name="connsiteY4" fmla="*/ 282158 h 1114470"/>
                <a:gd name="connsiteX5" fmla="*/ 1196558 w 1358538"/>
                <a:gd name="connsiteY5" fmla="*/ 438912 h 1114470"/>
                <a:gd name="connsiteX6" fmla="*/ 1290611 w 1358538"/>
                <a:gd name="connsiteY6" fmla="*/ 579991 h 1114470"/>
                <a:gd name="connsiteX7" fmla="*/ 1358538 w 1358538"/>
                <a:gd name="connsiteY7" fmla="*/ 815122 h 1114470"/>
                <a:gd name="connsiteX8" fmla="*/ 710620 w 1358538"/>
                <a:gd name="connsiteY8" fmla="*/ 1039804 h 1114470"/>
                <a:gd name="connsiteX9" fmla="*/ 710620 w 1358538"/>
                <a:gd name="connsiteY9" fmla="*/ 883049 h 1114470"/>
                <a:gd name="connsiteX10" fmla="*/ 688204 w 1358538"/>
                <a:gd name="connsiteY10" fmla="*/ 1114470 h 1114470"/>
                <a:gd name="connsiteX11" fmla="*/ 0 w 1358538"/>
                <a:gd name="connsiteY11" fmla="*/ 950976 h 1114470"/>
                <a:gd name="connsiteX12" fmla="*/ 41802 w 1358538"/>
                <a:gd name="connsiteY12" fmla="*/ 715845 h 1114470"/>
                <a:gd name="connsiteX13" fmla="*/ 104503 w 1358538"/>
                <a:gd name="connsiteY13" fmla="*/ 579991 h 1114470"/>
                <a:gd name="connsiteX14" fmla="*/ 120179 w 1358538"/>
                <a:gd name="connsiteY14" fmla="*/ 522514 h 1114470"/>
                <a:gd name="connsiteX15" fmla="*/ 167205 w 1358538"/>
                <a:gd name="connsiteY15" fmla="*/ 454588 h 1114470"/>
                <a:gd name="connsiteX16" fmla="*/ 203781 w 1358538"/>
                <a:gd name="connsiteY16" fmla="*/ 407561 h 1114470"/>
                <a:gd name="connsiteX17" fmla="*/ 245582 w 1358538"/>
                <a:gd name="connsiteY17" fmla="*/ 52252 h 1114470"/>
                <a:gd name="connsiteX0" fmla="*/ 245582 w 1358538"/>
                <a:gd name="connsiteY0" fmla="*/ 52252 h 1114470"/>
                <a:gd name="connsiteX1" fmla="*/ 1048059 w 1358538"/>
                <a:gd name="connsiteY1" fmla="*/ 0 h 1114470"/>
                <a:gd name="connsiteX2" fmla="*/ 1089076 w 1358538"/>
                <a:gd name="connsiteY2" fmla="*/ 55128 h 1114470"/>
                <a:gd name="connsiteX3" fmla="*/ 1104803 w 1358538"/>
                <a:gd name="connsiteY3" fmla="*/ 155971 h 1114470"/>
                <a:gd name="connsiteX4" fmla="*/ 1102557 w 1358538"/>
                <a:gd name="connsiteY4" fmla="*/ 282158 h 1114470"/>
                <a:gd name="connsiteX5" fmla="*/ 1196558 w 1358538"/>
                <a:gd name="connsiteY5" fmla="*/ 438912 h 1114470"/>
                <a:gd name="connsiteX6" fmla="*/ 1290611 w 1358538"/>
                <a:gd name="connsiteY6" fmla="*/ 579991 h 1114470"/>
                <a:gd name="connsiteX7" fmla="*/ 1358538 w 1358538"/>
                <a:gd name="connsiteY7" fmla="*/ 815122 h 1114470"/>
                <a:gd name="connsiteX8" fmla="*/ 699386 w 1358538"/>
                <a:gd name="connsiteY8" fmla="*/ 1109451 h 1114470"/>
                <a:gd name="connsiteX9" fmla="*/ 710620 w 1358538"/>
                <a:gd name="connsiteY9" fmla="*/ 883049 h 1114470"/>
                <a:gd name="connsiteX10" fmla="*/ 688204 w 1358538"/>
                <a:gd name="connsiteY10" fmla="*/ 1114470 h 1114470"/>
                <a:gd name="connsiteX11" fmla="*/ 0 w 1358538"/>
                <a:gd name="connsiteY11" fmla="*/ 950976 h 1114470"/>
                <a:gd name="connsiteX12" fmla="*/ 41802 w 1358538"/>
                <a:gd name="connsiteY12" fmla="*/ 715845 h 1114470"/>
                <a:gd name="connsiteX13" fmla="*/ 104503 w 1358538"/>
                <a:gd name="connsiteY13" fmla="*/ 579991 h 1114470"/>
                <a:gd name="connsiteX14" fmla="*/ 120179 w 1358538"/>
                <a:gd name="connsiteY14" fmla="*/ 522514 h 1114470"/>
                <a:gd name="connsiteX15" fmla="*/ 167205 w 1358538"/>
                <a:gd name="connsiteY15" fmla="*/ 454588 h 1114470"/>
                <a:gd name="connsiteX16" fmla="*/ 203781 w 1358538"/>
                <a:gd name="connsiteY16" fmla="*/ 407561 h 1114470"/>
                <a:gd name="connsiteX17" fmla="*/ 245582 w 1358538"/>
                <a:gd name="connsiteY17" fmla="*/ 52252 h 1114470"/>
                <a:gd name="connsiteX0" fmla="*/ 245582 w 1358538"/>
                <a:gd name="connsiteY0" fmla="*/ 52252 h 1114470"/>
                <a:gd name="connsiteX1" fmla="*/ 1048059 w 1358538"/>
                <a:gd name="connsiteY1" fmla="*/ 0 h 1114470"/>
                <a:gd name="connsiteX2" fmla="*/ 1089076 w 1358538"/>
                <a:gd name="connsiteY2" fmla="*/ 55128 h 1114470"/>
                <a:gd name="connsiteX3" fmla="*/ 1104803 w 1358538"/>
                <a:gd name="connsiteY3" fmla="*/ 155971 h 1114470"/>
                <a:gd name="connsiteX4" fmla="*/ 1102557 w 1358538"/>
                <a:gd name="connsiteY4" fmla="*/ 282158 h 1114470"/>
                <a:gd name="connsiteX5" fmla="*/ 1196558 w 1358538"/>
                <a:gd name="connsiteY5" fmla="*/ 438912 h 1114470"/>
                <a:gd name="connsiteX6" fmla="*/ 1290611 w 1358538"/>
                <a:gd name="connsiteY6" fmla="*/ 579991 h 1114470"/>
                <a:gd name="connsiteX7" fmla="*/ 1358538 w 1358538"/>
                <a:gd name="connsiteY7" fmla="*/ 815122 h 1114470"/>
                <a:gd name="connsiteX8" fmla="*/ 699386 w 1358538"/>
                <a:gd name="connsiteY8" fmla="*/ 1109451 h 1114470"/>
                <a:gd name="connsiteX9" fmla="*/ 710620 w 1358538"/>
                <a:gd name="connsiteY9" fmla="*/ 883049 h 1114470"/>
                <a:gd name="connsiteX10" fmla="*/ 688204 w 1358538"/>
                <a:gd name="connsiteY10" fmla="*/ 1114470 h 1114470"/>
                <a:gd name="connsiteX11" fmla="*/ 0 w 1358538"/>
                <a:gd name="connsiteY11" fmla="*/ 950976 h 1114470"/>
                <a:gd name="connsiteX12" fmla="*/ 41802 w 1358538"/>
                <a:gd name="connsiteY12" fmla="*/ 715845 h 1114470"/>
                <a:gd name="connsiteX13" fmla="*/ 104503 w 1358538"/>
                <a:gd name="connsiteY13" fmla="*/ 579991 h 1114470"/>
                <a:gd name="connsiteX14" fmla="*/ 120179 w 1358538"/>
                <a:gd name="connsiteY14" fmla="*/ 522514 h 1114470"/>
                <a:gd name="connsiteX15" fmla="*/ 167205 w 1358538"/>
                <a:gd name="connsiteY15" fmla="*/ 454588 h 1114470"/>
                <a:gd name="connsiteX16" fmla="*/ 203781 w 1358538"/>
                <a:gd name="connsiteY16" fmla="*/ 407561 h 1114470"/>
                <a:gd name="connsiteX17" fmla="*/ 238829 w 1358538"/>
                <a:gd name="connsiteY17" fmla="*/ 145842 h 1114470"/>
                <a:gd name="connsiteX18" fmla="*/ 245582 w 1358538"/>
                <a:gd name="connsiteY18" fmla="*/ 52252 h 1114470"/>
                <a:gd name="connsiteX0" fmla="*/ 245582 w 1358538"/>
                <a:gd name="connsiteY0" fmla="*/ 52252 h 1114470"/>
                <a:gd name="connsiteX1" fmla="*/ 1048059 w 1358538"/>
                <a:gd name="connsiteY1" fmla="*/ 0 h 1114470"/>
                <a:gd name="connsiteX2" fmla="*/ 1089076 w 1358538"/>
                <a:gd name="connsiteY2" fmla="*/ 55128 h 1114470"/>
                <a:gd name="connsiteX3" fmla="*/ 1104803 w 1358538"/>
                <a:gd name="connsiteY3" fmla="*/ 155971 h 1114470"/>
                <a:gd name="connsiteX4" fmla="*/ 1102557 w 1358538"/>
                <a:gd name="connsiteY4" fmla="*/ 282158 h 1114470"/>
                <a:gd name="connsiteX5" fmla="*/ 1196558 w 1358538"/>
                <a:gd name="connsiteY5" fmla="*/ 438912 h 1114470"/>
                <a:gd name="connsiteX6" fmla="*/ 1290611 w 1358538"/>
                <a:gd name="connsiteY6" fmla="*/ 579991 h 1114470"/>
                <a:gd name="connsiteX7" fmla="*/ 1358538 w 1358538"/>
                <a:gd name="connsiteY7" fmla="*/ 815122 h 1114470"/>
                <a:gd name="connsiteX8" fmla="*/ 699386 w 1358538"/>
                <a:gd name="connsiteY8" fmla="*/ 1109451 h 1114470"/>
                <a:gd name="connsiteX9" fmla="*/ 710620 w 1358538"/>
                <a:gd name="connsiteY9" fmla="*/ 883049 h 1114470"/>
                <a:gd name="connsiteX10" fmla="*/ 688204 w 1358538"/>
                <a:gd name="connsiteY10" fmla="*/ 1114470 h 1114470"/>
                <a:gd name="connsiteX11" fmla="*/ 0 w 1358538"/>
                <a:gd name="connsiteY11" fmla="*/ 950976 h 1114470"/>
                <a:gd name="connsiteX12" fmla="*/ 41802 w 1358538"/>
                <a:gd name="connsiteY12" fmla="*/ 715845 h 1114470"/>
                <a:gd name="connsiteX13" fmla="*/ 104503 w 1358538"/>
                <a:gd name="connsiteY13" fmla="*/ 579991 h 1114470"/>
                <a:gd name="connsiteX14" fmla="*/ 120179 w 1358538"/>
                <a:gd name="connsiteY14" fmla="*/ 522514 h 1114470"/>
                <a:gd name="connsiteX15" fmla="*/ 167205 w 1358538"/>
                <a:gd name="connsiteY15" fmla="*/ 454588 h 1114470"/>
                <a:gd name="connsiteX16" fmla="*/ 203781 w 1358538"/>
                <a:gd name="connsiteY16" fmla="*/ 407561 h 1114470"/>
                <a:gd name="connsiteX17" fmla="*/ 220856 w 1358538"/>
                <a:gd name="connsiteY17" fmla="*/ 145842 h 1114470"/>
                <a:gd name="connsiteX18" fmla="*/ 245582 w 1358538"/>
                <a:gd name="connsiteY18" fmla="*/ 52252 h 1114470"/>
                <a:gd name="connsiteX0" fmla="*/ 245582 w 1358538"/>
                <a:gd name="connsiteY0" fmla="*/ 34279 h 1096497"/>
                <a:gd name="connsiteX1" fmla="*/ 1052552 w 1358538"/>
                <a:gd name="connsiteY1" fmla="*/ 0 h 1096497"/>
                <a:gd name="connsiteX2" fmla="*/ 1089076 w 1358538"/>
                <a:gd name="connsiteY2" fmla="*/ 37155 h 1096497"/>
                <a:gd name="connsiteX3" fmla="*/ 1104803 w 1358538"/>
                <a:gd name="connsiteY3" fmla="*/ 137998 h 1096497"/>
                <a:gd name="connsiteX4" fmla="*/ 1102557 w 1358538"/>
                <a:gd name="connsiteY4" fmla="*/ 264185 h 1096497"/>
                <a:gd name="connsiteX5" fmla="*/ 1196558 w 1358538"/>
                <a:gd name="connsiteY5" fmla="*/ 420939 h 1096497"/>
                <a:gd name="connsiteX6" fmla="*/ 1290611 w 1358538"/>
                <a:gd name="connsiteY6" fmla="*/ 562018 h 1096497"/>
                <a:gd name="connsiteX7" fmla="*/ 1358538 w 1358538"/>
                <a:gd name="connsiteY7" fmla="*/ 797149 h 1096497"/>
                <a:gd name="connsiteX8" fmla="*/ 699386 w 1358538"/>
                <a:gd name="connsiteY8" fmla="*/ 1091478 h 1096497"/>
                <a:gd name="connsiteX9" fmla="*/ 710620 w 1358538"/>
                <a:gd name="connsiteY9" fmla="*/ 865076 h 1096497"/>
                <a:gd name="connsiteX10" fmla="*/ 688204 w 1358538"/>
                <a:gd name="connsiteY10" fmla="*/ 1096497 h 1096497"/>
                <a:gd name="connsiteX11" fmla="*/ 0 w 1358538"/>
                <a:gd name="connsiteY11" fmla="*/ 933003 h 1096497"/>
                <a:gd name="connsiteX12" fmla="*/ 41802 w 1358538"/>
                <a:gd name="connsiteY12" fmla="*/ 697872 h 1096497"/>
                <a:gd name="connsiteX13" fmla="*/ 104503 w 1358538"/>
                <a:gd name="connsiteY13" fmla="*/ 562018 h 1096497"/>
                <a:gd name="connsiteX14" fmla="*/ 120179 w 1358538"/>
                <a:gd name="connsiteY14" fmla="*/ 504541 h 1096497"/>
                <a:gd name="connsiteX15" fmla="*/ 167205 w 1358538"/>
                <a:gd name="connsiteY15" fmla="*/ 436615 h 1096497"/>
                <a:gd name="connsiteX16" fmla="*/ 203781 w 1358538"/>
                <a:gd name="connsiteY16" fmla="*/ 389588 h 1096497"/>
                <a:gd name="connsiteX17" fmla="*/ 220856 w 1358538"/>
                <a:gd name="connsiteY17" fmla="*/ 127869 h 1096497"/>
                <a:gd name="connsiteX18" fmla="*/ 245582 w 1358538"/>
                <a:gd name="connsiteY18" fmla="*/ 34279 h 1096497"/>
                <a:gd name="connsiteX0" fmla="*/ 245582 w 1358538"/>
                <a:gd name="connsiteY0" fmla="*/ 34279 h 1096497"/>
                <a:gd name="connsiteX1" fmla="*/ 1052552 w 1358538"/>
                <a:gd name="connsiteY1" fmla="*/ 0 h 1096497"/>
                <a:gd name="connsiteX2" fmla="*/ 1089076 w 1358538"/>
                <a:gd name="connsiteY2" fmla="*/ 37155 h 1096497"/>
                <a:gd name="connsiteX3" fmla="*/ 1104803 w 1358538"/>
                <a:gd name="connsiteY3" fmla="*/ 137998 h 1096497"/>
                <a:gd name="connsiteX4" fmla="*/ 1102557 w 1358538"/>
                <a:gd name="connsiteY4" fmla="*/ 264185 h 1096497"/>
                <a:gd name="connsiteX5" fmla="*/ 1196558 w 1358538"/>
                <a:gd name="connsiteY5" fmla="*/ 420939 h 1096497"/>
                <a:gd name="connsiteX6" fmla="*/ 1290611 w 1358538"/>
                <a:gd name="connsiteY6" fmla="*/ 562018 h 1096497"/>
                <a:gd name="connsiteX7" fmla="*/ 1358538 w 1358538"/>
                <a:gd name="connsiteY7" fmla="*/ 797149 h 1096497"/>
                <a:gd name="connsiteX8" fmla="*/ 699386 w 1358538"/>
                <a:gd name="connsiteY8" fmla="*/ 1091478 h 1096497"/>
                <a:gd name="connsiteX9" fmla="*/ 710620 w 1358538"/>
                <a:gd name="connsiteY9" fmla="*/ 865076 h 1096497"/>
                <a:gd name="connsiteX10" fmla="*/ 688204 w 1358538"/>
                <a:gd name="connsiteY10" fmla="*/ 1096497 h 1096497"/>
                <a:gd name="connsiteX11" fmla="*/ 0 w 1358538"/>
                <a:gd name="connsiteY11" fmla="*/ 933003 h 1096497"/>
                <a:gd name="connsiteX12" fmla="*/ 41802 w 1358538"/>
                <a:gd name="connsiteY12" fmla="*/ 697872 h 1096497"/>
                <a:gd name="connsiteX13" fmla="*/ 104503 w 1358538"/>
                <a:gd name="connsiteY13" fmla="*/ 562018 h 1096497"/>
                <a:gd name="connsiteX14" fmla="*/ 120179 w 1358538"/>
                <a:gd name="connsiteY14" fmla="*/ 504541 h 1096497"/>
                <a:gd name="connsiteX15" fmla="*/ 167205 w 1358538"/>
                <a:gd name="connsiteY15" fmla="*/ 436615 h 1096497"/>
                <a:gd name="connsiteX16" fmla="*/ 203781 w 1358538"/>
                <a:gd name="connsiteY16" fmla="*/ 389588 h 1096497"/>
                <a:gd name="connsiteX17" fmla="*/ 220856 w 1358538"/>
                <a:gd name="connsiteY17" fmla="*/ 127869 h 1096497"/>
                <a:gd name="connsiteX18" fmla="*/ 232089 w 1358538"/>
                <a:gd name="connsiteY18" fmla="*/ 73949 h 1096497"/>
                <a:gd name="connsiteX19" fmla="*/ 245582 w 1358538"/>
                <a:gd name="connsiteY19" fmla="*/ 34279 h 1096497"/>
                <a:gd name="connsiteX0" fmla="*/ 245582 w 1358538"/>
                <a:gd name="connsiteY0" fmla="*/ 34279 h 1096497"/>
                <a:gd name="connsiteX1" fmla="*/ 1052552 w 1358538"/>
                <a:gd name="connsiteY1" fmla="*/ 0 h 1096497"/>
                <a:gd name="connsiteX2" fmla="*/ 1089076 w 1358538"/>
                <a:gd name="connsiteY2" fmla="*/ 37155 h 1096497"/>
                <a:gd name="connsiteX3" fmla="*/ 1104803 w 1358538"/>
                <a:gd name="connsiteY3" fmla="*/ 137998 h 1096497"/>
                <a:gd name="connsiteX4" fmla="*/ 1102557 w 1358538"/>
                <a:gd name="connsiteY4" fmla="*/ 264185 h 1096497"/>
                <a:gd name="connsiteX5" fmla="*/ 1196558 w 1358538"/>
                <a:gd name="connsiteY5" fmla="*/ 420939 h 1096497"/>
                <a:gd name="connsiteX6" fmla="*/ 1290611 w 1358538"/>
                <a:gd name="connsiteY6" fmla="*/ 562018 h 1096497"/>
                <a:gd name="connsiteX7" fmla="*/ 1358538 w 1358538"/>
                <a:gd name="connsiteY7" fmla="*/ 797149 h 1096497"/>
                <a:gd name="connsiteX8" fmla="*/ 699386 w 1358538"/>
                <a:gd name="connsiteY8" fmla="*/ 1091478 h 1096497"/>
                <a:gd name="connsiteX9" fmla="*/ 710620 w 1358538"/>
                <a:gd name="connsiteY9" fmla="*/ 865076 h 1096497"/>
                <a:gd name="connsiteX10" fmla="*/ 688204 w 1358538"/>
                <a:gd name="connsiteY10" fmla="*/ 1096497 h 1096497"/>
                <a:gd name="connsiteX11" fmla="*/ 0 w 1358538"/>
                <a:gd name="connsiteY11" fmla="*/ 933003 h 1096497"/>
                <a:gd name="connsiteX12" fmla="*/ 41802 w 1358538"/>
                <a:gd name="connsiteY12" fmla="*/ 697872 h 1096497"/>
                <a:gd name="connsiteX13" fmla="*/ 104503 w 1358538"/>
                <a:gd name="connsiteY13" fmla="*/ 562018 h 1096497"/>
                <a:gd name="connsiteX14" fmla="*/ 120179 w 1358538"/>
                <a:gd name="connsiteY14" fmla="*/ 504541 h 1096497"/>
                <a:gd name="connsiteX15" fmla="*/ 167205 w 1358538"/>
                <a:gd name="connsiteY15" fmla="*/ 436615 h 1096497"/>
                <a:gd name="connsiteX16" fmla="*/ 203781 w 1358538"/>
                <a:gd name="connsiteY16" fmla="*/ 389588 h 1096497"/>
                <a:gd name="connsiteX17" fmla="*/ 220856 w 1358538"/>
                <a:gd name="connsiteY17" fmla="*/ 127869 h 1096497"/>
                <a:gd name="connsiteX18" fmla="*/ 229842 w 1358538"/>
                <a:gd name="connsiteY18" fmla="*/ 73949 h 1096497"/>
                <a:gd name="connsiteX19" fmla="*/ 245582 w 1358538"/>
                <a:gd name="connsiteY19" fmla="*/ 34279 h 1096497"/>
                <a:gd name="connsiteX0" fmla="*/ 241089 w 1354045"/>
                <a:gd name="connsiteY0" fmla="*/ 34279 h 1096497"/>
                <a:gd name="connsiteX1" fmla="*/ 1048059 w 1354045"/>
                <a:gd name="connsiteY1" fmla="*/ 0 h 1096497"/>
                <a:gd name="connsiteX2" fmla="*/ 1084583 w 1354045"/>
                <a:gd name="connsiteY2" fmla="*/ 37155 h 1096497"/>
                <a:gd name="connsiteX3" fmla="*/ 1100310 w 1354045"/>
                <a:gd name="connsiteY3" fmla="*/ 137998 h 1096497"/>
                <a:gd name="connsiteX4" fmla="*/ 1098064 w 1354045"/>
                <a:gd name="connsiteY4" fmla="*/ 264185 h 1096497"/>
                <a:gd name="connsiteX5" fmla="*/ 1192065 w 1354045"/>
                <a:gd name="connsiteY5" fmla="*/ 420939 h 1096497"/>
                <a:gd name="connsiteX6" fmla="*/ 1286118 w 1354045"/>
                <a:gd name="connsiteY6" fmla="*/ 562018 h 1096497"/>
                <a:gd name="connsiteX7" fmla="*/ 1354045 w 1354045"/>
                <a:gd name="connsiteY7" fmla="*/ 797149 h 1096497"/>
                <a:gd name="connsiteX8" fmla="*/ 694893 w 1354045"/>
                <a:gd name="connsiteY8" fmla="*/ 1091478 h 1096497"/>
                <a:gd name="connsiteX9" fmla="*/ 706127 w 1354045"/>
                <a:gd name="connsiteY9" fmla="*/ 865076 h 1096497"/>
                <a:gd name="connsiteX10" fmla="*/ 683711 w 1354045"/>
                <a:gd name="connsiteY10" fmla="*/ 1096497 h 1096497"/>
                <a:gd name="connsiteX11" fmla="*/ 0 w 1354045"/>
                <a:gd name="connsiteY11" fmla="*/ 971196 h 1096497"/>
                <a:gd name="connsiteX12" fmla="*/ 37309 w 1354045"/>
                <a:gd name="connsiteY12" fmla="*/ 697872 h 1096497"/>
                <a:gd name="connsiteX13" fmla="*/ 100010 w 1354045"/>
                <a:gd name="connsiteY13" fmla="*/ 562018 h 1096497"/>
                <a:gd name="connsiteX14" fmla="*/ 115686 w 1354045"/>
                <a:gd name="connsiteY14" fmla="*/ 504541 h 1096497"/>
                <a:gd name="connsiteX15" fmla="*/ 162712 w 1354045"/>
                <a:gd name="connsiteY15" fmla="*/ 436615 h 1096497"/>
                <a:gd name="connsiteX16" fmla="*/ 199288 w 1354045"/>
                <a:gd name="connsiteY16" fmla="*/ 389588 h 1096497"/>
                <a:gd name="connsiteX17" fmla="*/ 216363 w 1354045"/>
                <a:gd name="connsiteY17" fmla="*/ 127869 h 1096497"/>
                <a:gd name="connsiteX18" fmla="*/ 225349 w 1354045"/>
                <a:gd name="connsiteY18" fmla="*/ 73949 h 1096497"/>
                <a:gd name="connsiteX19" fmla="*/ 241089 w 1354045"/>
                <a:gd name="connsiteY19" fmla="*/ 34279 h 1096497"/>
                <a:gd name="connsiteX0" fmla="*/ 241089 w 1354045"/>
                <a:gd name="connsiteY0" fmla="*/ 34279 h 1096497"/>
                <a:gd name="connsiteX1" fmla="*/ 1048059 w 1354045"/>
                <a:gd name="connsiteY1" fmla="*/ 0 h 1096497"/>
                <a:gd name="connsiteX2" fmla="*/ 1084583 w 1354045"/>
                <a:gd name="connsiteY2" fmla="*/ 37155 h 1096497"/>
                <a:gd name="connsiteX3" fmla="*/ 1100310 w 1354045"/>
                <a:gd name="connsiteY3" fmla="*/ 137998 h 1096497"/>
                <a:gd name="connsiteX4" fmla="*/ 1098064 w 1354045"/>
                <a:gd name="connsiteY4" fmla="*/ 264185 h 1096497"/>
                <a:gd name="connsiteX5" fmla="*/ 1192065 w 1354045"/>
                <a:gd name="connsiteY5" fmla="*/ 420939 h 1096497"/>
                <a:gd name="connsiteX6" fmla="*/ 1286118 w 1354045"/>
                <a:gd name="connsiteY6" fmla="*/ 562018 h 1096497"/>
                <a:gd name="connsiteX7" fmla="*/ 1354045 w 1354045"/>
                <a:gd name="connsiteY7" fmla="*/ 797149 h 1096497"/>
                <a:gd name="connsiteX8" fmla="*/ 694893 w 1354045"/>
                <a:gd name="connsiteY8" fmla="*/ 1091478 h 1096497"/>
                <a:gd name="connsiteX9" fmla="*/ 706127 w 1354045"/>
                <a:gd name="connsiteY9" fmla="*/ 865076 h 1096497"/>
                <a:gd name="connsiteX10" fmla="*/ 683711 w 1354045"/>
                <a:gd name="connsiteY10" fmla="*/ 1096497 h 1096497"/>
                <a:gd name="connsiteX11" fmla="*/ 0 w 1354045"/>
                <a:gd name="connsiteY11" fmla="*/ 971196 h 1096497"/>
                <a:gd name="connsiteX12" fmla="*/ 50789 w 1354045"/>
                <a:gd name="connsiteY12" fmla="*/ 693378 h 1096497"/>
                <a:gd name="connsiteX13" fmla="*/ 100010 w 1354045"/>
                <a:gd name="connsiteY13" fmla="*/ 562018 h 1096497"/>
                <a:gd name="connsiteX14" fmla="*/ 115686 w 1354045"/>
                <a:gd name="connsiteY14" fmla="*/ 504541 h 1096497"/>
                <a:gd name="connsiteX15" fmla="*/ 162712 w 1354045"/>
                <a:gd name="connsiteY15" fmla="*/ 436615 h 1096497"/>
                <a:gd name="connsiteX16" fmla="*/ 199288 w 1354045"/>
                <a:gd name="connsiteY16" fmla="*/ 389588 h 1096497"/>
                <a:gd name="connsiteX17" fmla="*/ 216363 w 1354045"/>
                <a:gd name="connsiteY17" fmla="*/ 127869 h 1096497"/>
                <a:gd name="connsiteX18" fmla="*/ 225349 w 1354045"/>
                <a:gd name="connsiteY18" fmla="*/ 73949 h 1096497"/>
                <a:gd name="connsiteX19" fmla="*/ 241089 w 1354045"/>
                <a:gd name="connsiteY19" fmla="*/ 34279 h 1096497"/>
                <a:gd name="connsiteX0" fmla="*/ 241089 w 1354045"/>
                <a:gd name="connsiteY0" fmla="*/ 34279 h 1096497"/>
                <a:gd name="connsiteX1" fmla="*/ 1048059 w 1354045"/>
                <a:gd name="connsiteY1" fmla="*/ 0 h 1096497"/>
                <a:gd name="connsiteX2" fmla="*/ 1084583 w 1354045"/>
                <a:gd name="connsiteY2" fmla="*/ 37155 h 1096497"/>
                <a:gd name="connsiteX3" fmla="*/ 1100310 w 1354045"/>
                <a:gd name="connsiteY3" fmla="*/ 137998 h 1096497"/>
                <a:gd name="connsiteX4" fmla="*/ 1098064 w 1354045"/>
                <a:gd name="connsiteY4" fmla="*/ 264185 h 1096497"/>
                <a:gd name="connsiteX5" fmla="*/ 1192065 w 1354045"/>
                <a:gd name="connsiteY5" fmla="*/ 420939 h 1096497"/>
                <a:gd name="connsiteX6" fmla="*/ 1286118 w 1354045"/>
                <a:gd name="connsiteY6" fmla="*/ 562018 h 1096497"/>
                <a:gd name="connsiteX7" fmla="*/ 1354045 w 1354045"/>
                <a:gd name="connsiteY7" fmla="*/ 797149 h 1096497"/>
                <a:gd name="connsiteX8" fmla="*/ 694893 w 1354045"/>
                <a:gd name="connsiteY8" fmla="*/ 1091478 h 1096497"/>
                <a:gd name="connsiteX9" fmla="*/ 706127 w 1354045"/>
                <a:gd name="connsiteY9" fmla="*/ 865076 h 1096497"/>
                <a:gd name="connsiteX10" fmla="*/ 683711 w 1354045"/>
                <a:gd name="connsiteY10" fmla="*/ 1096497 h 1096497"/>
                <a:gd name="connsiteX11" fmla="*/ 0 w 1354045"/>
                <a:gd name="connsiteY11" fmla="*/ 971196 h 1096497"/>
                <a:gd name="connsiteX12" fmla="*/ 50789 w 1354045"/>
                <a:gd name="connsiteY12" fmla="*/ 693378 h 1096497"/>
                <a:gd name="connsiteX13" fmla="*/ 95516 w 1354045"/>
                <a:gd name="connsiteY13" fmla="*/ 562018 h 1096497"/>
                <a:gd name="connsiteX14" fmla="*/ 115686 w 1354045"/>
                <a:gd name="connsiteY14" fmla="*/ 504541 h 1096497"/>
                <a:gd name="connsiteX15" fmla="*/ 162712 w 1354045"/>
                <a:gd name="connsiteY15" fmla="*/ 436615 h 1096497"/>
                <a:gd name="connsiteX16" fmla="*/ 199288 w 1354045"/>
                <a:gd name="connsiteY16" fmla="*/ 389588 h 1096497"/>
                <a:gd name="connsiteX17" fmla="*/ 216363 w 1354045"/>
                <a:gd name="connsiteY17" fmla="*/ 127869 h 1096497"/>
                <a:gd name="connsiteX18" fmla="*/ 225349 w 1354045"/>
                <a:gd name="connsiteY18" fmla="*/ 73949 h 1096497"/>
                <a:gd name="connsiteX19" fmla="*/ 241089 w 1354045"/>
                <a:gd name="connsiteY19" fmla="*/ 34279 h 1096497"/>
                <a:gd name="connsiteX0" fmla="*/ 241089 w 1354045"/>
                <a:gd name="connsiteY0" fmla="*/ 38772 h 1100990"/>
                <a:gd name="connsiteX1" fmla="*/ 1050306 w 1354045"/>
                <a:gd name="connsiteY1" fmla="*/ 0 h 1100990"/>
                <a:gd name="connsiteX2" fmla="*/ 1084583 w 1354045"/>
                <a:gd name="connsiteY2" fmla="*/ 41648 h 1100990"/>
                <a:gd name="connsiteX3" fmla="*/ 1100310 w 1354045"/>
                <a:gd name="connsiteY3" fmla="*/ 142491 h 1100990"/>
                <a:gd name="connsiteX4" fmla="*/ 1098064 w 1354045"/>
                <a:gd name="connsiteY4" fmla="*/ 268678 h 1100990"/>
                <a:gd name="connsiteX5" fmla="*/ 1192065 w 1354045"/>
                <a:gd name="connsiteY5" fmla="*/ 425432 h 1100990"/>
                <a:gd name="connsiteX6" fmla="*/ 1286118 w 1354045"/>
                <a:gd name="connsiteY6" fmla="*/ 566511 h 1100990"/>
                <a:gd name="connsiteX7" fmla="*/ 1354045 w 1354045"/>
                <a:gd name="connsiteY7" fmla="*/ 801642 h 1100990"/>
                <a:gd name="connsiteX8" fmla="*/ 694893 w 1354045"/>
                <a:gd name="connsiteY8" fmla="*/ 1095971 h 1100990"/>
                <a:gd name="connsiteX9" fmla="*/ 706127 w 1354045"/>
                <a:gd name="connsiteY9" fmla="*/ 869569 h 1100990"/>
                <a:gd name="connsiteX10" fmla="*/ 683711 w 1354045"/>
                <a:gd name="connsiteY10" fmla="*/ 1100990 h 1100990"/>
                <a:gd name="connsiteX11" fmla="*/ 0 w 1354045"/>
                <a:gd name="connsiteY11" fmla="*/ 975689 h 1100990"/>
                <a:gd name="connsiteX12" fmla="*/ 50789 w 1354045"/>
                <a:gd name="connsiteY12" fmla="*/ 697871 h 1100990"/>
                <a:gd name="connsiteX13" fmla="*/ 95516 w 1354045"/>
                <a:gd name="connsiteY13" fmla="*/ 566511 h 1100990"/>
                <a:gd name="connsiteX14" fmla="*/ 115686 w 1354045"/>
                <a:gd name="connsiteY14" fmla="*/ 509034 h 1100990"/>
                <a:gd name="connsiteX15" fmla="*/ 162712 w 1354045"/>
                <a:gd name="connsiteY15" fmla="*/ 441108 h 1100990"/>
                <a:gd name="connsiteX16" fmla="*/ 199288 w 1354045"/>
                <a:gd name="connsiteY16" fmla="*/ 394081 h 1100990"/>
                <a:gd name="connsiteX17" fmla="*/ 216363 w 1354045"/>
                <a:gd name="connsiteY17" fmla="*/ 132362 h 1100990"/>
                <a:gd name="connsiteX18" fmla="*/ 225349 w 1354045"/>
                <a:gd name="connsiteY18" fmla="*/ 78442 h 1100990"/>
                <a:gd name="connsiteX19" fmla="*/ 241089 w 1354045"/>
                <a:gd name="connsiteY19" fmla="*/ 38772 h 1100990"/>
                <a:gd name="connsiteX0" fmla="*/ 241089 w 1354045"/>
                <a:gd name="connsiteY0" fmla="*/ 38772 h 1100990"/>
                <a:gd name="connsiteX1" fmla="*/ 1050306 w 1354045"/>
                <a:gd name="connsiteY1" fmla="*/ 0 h 1100990"/>
                <a:gd name="connsiteX2" fmla="*/ 1084583 w 1354045"/>
                <a:gd name="connsiteY2" fmla="*/ 41648 h 1100990"/>
                <a:gd name="connsiteX3" fmla="*/ 1100310 w 1354045"/>
                <a:gd name="connsiteY3" fmla="*/ 142491 h 1100990"/>
                <a:gd name="connsiteX4" fmla="*/ 1098064 w 1354045"/>
                <a:gd name="connsiteY4" fmla="*/ 268678 h 1100990"/>
                <a:gd name="connsiteX5" fmla="*/ 1192065 w 1354045"/>
                <a:gd name="connsiteY5" fmla="*/ 425432 h 1100990"/>
                <a:gd name="connsiteX6" fmla="*/ 1286118 w 1354045"/>
                <a:gd name="connsiteY6" fmla="*/ 566511 h 1100990"/>
                <a:gd name="connsiteX7" fmla="*/ 1354045 w 1354045"/>
                <a:gd name="connsiteY7" fmla="*/ 801642 h 1100990"/>
                <a:gd name="connsiteX8" fmla="*/ 694893 w 1354045"/>
                <a:gd name="connsiteY8" fmla="*/ 1095971 h 1100990"/>
                <a:gd name="connsiteX9" fmla="*/ 706127 w 1354045"/>
                <a:gd name="connsiteY9" fmla="*/ 869569 h 1100990"/>
                <a:gd name="connsiteX10" fmla="*/ 683711 w 1354045"/>
                <a:gd name="connsiteY10" fmla="*/ 1100990 h 1100990"/>
                <a:gd name="connsiteX11" fmla="*/ 0 w 1354045"/>
                <a:gd name="connsiteY11" fmla="*/ 975689 h 1100990"/>
                <a:gd name="connsiteX12" fmla="*/ 50789 w 1354045"/>
                <a:gd name="connsiteY12" fmla="*/ 697871 h 1100990"/>
                <a:gd name="connsiteX13" fmla="*/ 95516 w 1354045"/>
                <a:gd name="connsiteY13" fmla="*/ 566511 h 1100990"/>
                <a:gd name="connsiteX14" fmla="*/ 115686 w 1354045"/>
                <a:gd name="connsiteY14" fmla="*/ 509034 h 1100990"/>
                <a:gd name="connsiteX15" fmla="*/ 162712 w 1354045"/>
                <a:gd name="connsiteY15" fmla="*/ 441108 h 1100990"/>
                <a:gd name="connsiteX16" fmla="*/ 199288 w 1354045"/>
                <a:gd name="connsiteY16" fmla="*/ 394081 h 1100990"/>
                <a:gd name="connsiteX17" fmla="*/ 216363 w 1354045"/>
                <a:gd name="connsiteY17" fmla="*/ 132362 h 1100990"/>
                <a:gd name="connsiteX18" fmla="*/ 220855 w 1354045"/>
                <a:gd name="connsiteY18" fmla="*/ 78442 h 1100990"/>
                <a:gd name="connsiteX19" fmla="*/ 241089 w 1354045"/>
                <a:gd name="connsiteY19" fmla="*/ 38772 h 1100990"/>
                <a:gd name="connsiteX0" fmla="*/ 229856 w 1354045"/>
                <a:gd name="connsiteY0" fmla="*/ 45512 h 1100990"/>
                <a:gd name="connsiteX1" fmla="*/ 1050306 w 1354045"/>
                <a:gd name="connsiteY1" fmla="*/ 0 h 1100990"/>
                <a:gd name="connsiteX2" fmla="*/ 1084583 w 1354045"/>
                <a:gd name="connsiteY2" fmla="*/ 41648 h 1100990"/>
                <a:gd name="connsiteX3" fmla="*/ 1100310 w 1354045"/>
                <a:gd name="connsiteY3" fmla="*/ 142491 h 1100990"/>
                <a:gd name="connsiteX4" fmla="*/ 1098064 w 1354045"/>
                <a:gd name="connsiteY4" fmla="*/ 268678 h 1100990"/>
                <a:gd name="connsiteX5" fmla="*/ 1192065 w 1354045"/>
                <a:gd name="connsiteY5" fmla="*/ 425432 h 1100990"/>
                <a:gd name="connsiteX6" fmla="*/ 1286118 w 1354045"/>
                <a:gd name="connsiteY6" fmla="*/ 566511 h 1100990"/>
                <a:gd name="connsiteX7" fmla="*/ 1354045 w 1354045"/>
                <a:gd name="connsiteY7" fmla="*/ 801642 h 1100990"/>
                <a:gd name="connsiteX8" fmla="*/ 694893 w 1354045"/>
                <a:gd name="connsiteY8" fmla="*/ 1095971 h 1100990"/>
                <a:gd name="connsiteX9" fmla="*/ 706127 w 1354045"/>
                <a:gd name="connsiteY9" fmla="*/ 869569 h 1100990"/>
                <a:gd name="connsiteX10" fmla="*/ 683711 w 1354045"/>
                <a:gd name="connsiteY10" fmla="*/ 1100990 h 1100990"/>
                <a:gd name="connsiteX11" fmla="*/ 0 w 1354045"/>
                <a:gd name="connsiteY11" fmla="*/ 975689 h 1100990"/>
                <a:gd name="connsiteX12" fmla="*/ 50789 w 1354045"/>
                <a:gd name="connsiteY12" fmla="*/ 697871 h 1100990"/>
                <a:gd name="connsiteX13" fmla="*/ 95516 w 1354045"/>
                <a:gd name="connsiteY13" fmla="*/ 566511 h 1100990"/>
                <a:gd name="connsiteX14" fmla="*/ 115686 w 1354045"/>
                <a:gd name="connsiteY14" fmla="*/ 509034 h 1100990"/>
                <a:gd name="connsiteX15" fmla="*/ 162712 w 1354045"/>
                <a:gd name="connsiteY15" fmla="*/ 441108 h 1100990"/>
                <a:gd name="connsiteX16" fmla="*/ 199288 w 1354045"/>
                <a:gd name="connsiteY16" fmla="*/ 394081 h 1100990"/>
                <a:gd name="connsiteX17" fmla="*/ 216363 w 1354045"/>
                <a:gd name="connsiteY17" fmla="*/ 132362 h 1100990"/>
                <a:gd name="connsiteX18" fmla="*/ 220855 w 1354045"/>
                <a:gd name="connsiteY18" fmla="*/ 78442 h 1100990"/>
                <a:gd name="connsiteX19" fmla="*/ 229856 w 1354045"/>
                <a:gd name="connsiteY19" fmla="*/ 45512 h 1100990"/>
                <a:gd name="connsiteX0" fmla="*/ 229856 w 1354045"/>
                <a:gd name="connsiteY0" fmla="*/ 45512 h 1100990"/>
                <a:gd name="connsiteX1" fmla="*/ 1050306 w 1354045"/>
                <a:gd name="connsiteY1" fmla="*/ 0 h 1100990"/>
                <a:gd name="connsiteX2" fmla="*/ 1084583 w 1354045"/>
                <a:gd name="connsiteY2" fmla="*/ 41648 h 1100990"/>
                <a:gd name="connsiteX3" fmla="*/ 1100310 w 1354045"/>
                <a:gd name="connsiteY3" fmla="*/ 142491 h 1100990"/>
                <a:gd name="connsiteX4" fmla="*/ 1098064 w 1354045"/>
                <a:gd name="connsiteY4" fmla="*/ 268678 h 1100990"/>
                <a:gd name="connsiteX5" fmla="*/ 1192065 w 1354045"/>
                <a:gd name="connsiteY5" fmla="*/ 425432 h 1100990"/>
                <a:gd name="connsiteX6" fmla="*/ 1286118 w 1354045"/>
                <a:gd name="connsiteY6" fmla="*/ 566511 h 1100990"/>
                <a:gd name="connsiteX7" fmla="*/ 1354045 w 1354045"/>
                <a:gd name="connsiteY7" fmla="*/ 801642 h 1100990"/>
                <a:gd name="connsiteX8" fmla="*/ 694893 w 1354045"/>
                <a:gd name="connsiteY8" fmla="*/ 1095971 h 1100990"/>
                <a:gd name="connsiteX9" fmla="*/ 706127 w 1354045"/>
                <a:gd name="connsiteY9" fmla="*/ 869569 h 1100990"/>
                <a:gd name="connsiteX10" fmla="*/ 683711 w 1354045"/>
                <a:gd name="connsiteY10" fmla="*/ 1100990 h 1100990"/>
                <a:gd name="connsiteX11" fmla="*/ 0 w 1354045"/>
                <a:gd name="connsiteY11" fmla="*/ 975689 h 1100990"/>
                <a:gd name="connsiteX12" fmla="*/ 50789 w 1354045"/>
                <a:gd name="connsiteY12" fmla="*/ 697871 h 1100990"/>
                <a:gd name="connsiteX13" fmla="*/ 95516 w 1354045"/>
                <a:gd name="connsiteY13" fmla="*/ 566511 h 1100990"/>
                <a:gd name="connsiteX14" fmla="*/ 115686 w 1354045"/>
                <a:gd name="connsiteY14" fmla="*/ 509034 h 1100990"/>
                <a:gd name="connsiteX15" fmla="*/ 162712 w 1354045"/>
                <a:gd name="connsiteY15" fmla="*/ 441108 h 1100990"/>
                <a:gd name="connsiteX16" fmla="*/ 199288 w 1354045"/>
                <a:gd name="connsiteY16" fmla="*/ 394081 h 1100990"/>
                <a:gd name="connsiteX17" fmla="*/ 214117 w 1354045"/>
                <a:gd name="connsiteY17" fmla="*/ 132362 h 1100990"/>
                <a:gd name="connsiteX18" fmla="*/ 220855 w 1354045"/>
                <a:gd name="connsiteY18" fmla="*/ 78442 h 1100990"/>
                <a:gd name="connsiteX19" fmla="*/ 229856 w 1354045"/>
                <a:gd name="connsiteY19" fmla="*/ 45512 h 1100990"/>
                <a:gd name="connsiteX0" fmla="*/ 229856 w 1354045"/>
                <a:gd name="connsiteY0" fmla="*/ 45512 h 1100990"/>
                <a:gd name="connsiteX1" fmla="*/ 1050306 w 1354045"/>
                <a:gd name="connsiteY1" fmla="*/ 0 h 1100990"/>
                <a:gd name="connsiteX2" fmla="*/ 1084583 w 1354045"/>
                <a:gd name="connsiteY2" fmla="*/ 41648 h 1100990"/>
                <a:gd name="connsiteX3" fmla="*/ 1100310 w 1354045"/>
                <a:gd name="connsiteY3" fmla="*/ 142491 h 1100990"/>
                <a:gd name="connsiteX4" fmla="*/ 1098064 w 1354045"/>
                <a:gd name="connsiteY4" fmla="*/ 268678 h 1100990"/>
                <a:gd name="connsiteX5" fmla="*/ 1192065 w 1354045"/>
                <a:gd name="connsiteY5" fmla="*/ 425432 h 1100990"/>
                <a:gd name="connsiteX6" fmla="*/ 1286118 w 1354045"/>
                <a:gd name="connsiteY6" fmla="*/ 566511 h 1100990"/>
                <a:gd name="connsiteX7" fmla="*/ 1354045 w 1354045"/>
                <a:gd name="connsiteY7" fmla="*/ 801642 h 1100990"/>
                <a:gd name="connsiteX8" fmla="*/ 694893 w 1354045"/>
                <a:gd name="connsiteY8" fmla="*/ 1095971 h 1100990"/>
                <a:gd name="connsiteX9" fmla="*/ 706127 w 1354045"/>
                <a:gd name="connsiteY9" fmla="*/ 869569 h 1100990"/>
                <a:gd name="connsiteX10" fmla="*/ 683711 w 1354045"/>
                <a:gd name="connsiteY10" fmla="*/ 1100990 h 1100990"/>
                <a:gd name="connsiteX11" fmla="*/ 0 w 1354045"/>
                <a:gd name="connsiteY11" fmla="*/ 975689 h 1100990"/>
                <a:gd name="connsiteX12" fmla="*/ 50789 w 1354045"/>
                <a:gd name="connsiteY12" fmla="*/ 697871 h 1100990"/>
                <a:gd name="connsiteX13" fmla="*/ 95516 w 1354045"/>
                <a:gd name="connsiteY13" fmla="*/ 566511 h 1100990"/>
                <a:gd name="connsiteX14" fmla="*/ 115686 w 1354045"/>
                <a:gd name="connsiteY14" fmla="*/ 509034 h 1100990"/>
                <a:gd name="connsiteX15" fmla="*/ 162712 w 1354045"/>
                <a:gd name="connsiteY15" fmla="*/ 441108 h 1100990"/>
                <a:gd name="connsiteX16" fmla="*/ 199288 w 1354045"/>
                <a:gd name="connsiteY16" fmla="*/ 394081 h 1100990"/>
                <a:gd name="connsiteX17" fmla="*/ 214117 w 1354045"/>
                <a:gd name="connsiteY17" fmla="*/ 132362 h 1100990"/>
                <a:gd name="connsiteX18" fmla="*/ 216362 w 1354045"/>
                <a:gd name="connsiteY18" fmla="*/ 80689 h 1100990"/>
                <a:gd name="connsiteX19" fmla="*/ 229856 w 1354045"/>
                <a:gd name="connsiteY19" fmla="*/ 45512 h 110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54045" h="1100990">
                  <a:moveTo>
                    <a:pt x="229856" y="45512"/>
                  </a:moveTo>
                  <a:lnTo>
                    <a:pt x="1050306" y="0"/>
                  </a:lnTo>
                  <a:lnTo>
                    <a:pt x="1084583" y="41648"/>
                  </a:lnTo>
                  <a:cubicBezTo>
                    <a:pt x="1090574" y="64029"/>
                    <a:pt x="1098063" y="104653"/>
                    <a:pt x="1100310" y="142491"/>
                  </a:cubicBezTo>
                  <a:cubicBezTo>
                    <a:pt x="1102557" y="180329"/>
                    <a:pt x="1098813" y="226616"/>
                    <a:pt x="1098064" y="268678"/>
                  </a:cubicBezTo>
                  <a:lnTo>
                    <a:pt x="1192065" y="425432"/>
                  </a:lnTo>
                  <a:lnTo>
                    <a:pt x="1286118" y="566511"/>
                  </a:lnTo>
                  <a:lnTo>
                    <a:pt x="1354045" y="801642"/>
                  </a:lnTo>
                  <a:lnTo>
                    <a:pt x="694893" y="1095971"/>
                  </a:lnTo>
                  <a:lnTo>
                    <a:pt x="706127" y="869569"/>
                  </a:lnTo>
                  <a:lnTo>
                    <a:pt x="683711" y="1100990"/>
                  </a:lnTo>
                  <a:lnTo>
                    <a:pt x="0" y="975689"/>
                  </a:lnTo>
                  <a:lnTo>
                    <a:pt x="50789" y="697871"/>
                  </a:lnTo>
                  <a:lnTo>
                    <a:pt x="95516" y="566511"/>
                  </a:lnTo>
                  <a:lnTo>
                    <a:pt x="115686" y="509034"/>
                  </a:lnTo>
                  <a:lnTo>
                    <a:pt x="162712" y="441108"/>
                  </a:lnTo>
                  <a:lnTo>
                    <a:pt x="199288" y="394081"/>
                  </a:lnTo>
                  <a:lnTo>
                    <a:pt x="214117" y="132362"/>
                  </a:lnTo>
                  <a:lnTo>
                    <a:pt x="216362" y="80689"/>
                  </a:lnTo>
                  <a:lnTo>
                    <a:pt x="229856" y="45512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9709942">
            <a:off x="1915514" y="441487"/>
            <a:ext cx="1488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ME</a:t>
            </a:r>
            <a:endParaRPr lang="en-US" sz="4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  <p:cxnSp>
        <p:nvCxnSpPr>
          <p:cNvPr id="59" name="Straight Arrow Connector 58"/>
          <p:cNvCxnSpPr>
            <a:stCxn id="57" idx="2"/>
          </p:cNvCxnSpPr>
          <p:nvPr/>
        </p:nvCxnSpPr>
        <p:spPr>
          <a:xfrm>
            <a:off x="2860780" y="1154232"/>
            <a:ext cx="1103842" cy="556884"/>
          </a:xfrm>
          <a:prstGeom prst="straightConnector1">
            <a:avLst/>
          </a:prstGeom>
          <a:ln w="104775">
            <a:solidFill>
              <a:schemeClr val="accent2">
                <a:lumMod val="50000"/>
              </a:schemeClr>
            </a:solidFill>
            <a:headEnd type="diamond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Moon 61"/>
          <p:cNvSpPr/>
          <p:nvPr/>
        </p:nvSpPr>
        <p:spPr>
          <a:xfrm rot="16200000">
            <a:off x="5089892" y="1229761"/>
            <a:ext cx="140916" cy="258244"/>
          </a:xfrm>
          <a:prstGeom prst="moon">
            <a:avLst>
              <a:gd name="adj" fmla="val 6905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244799" y="3765256"/>
            <a:ext cx="1966866" cy="1751240"/>
          </a:xfrm>
          <a:custGeom>
            <a:avLst/>
            <a:gdLst>
              <a:gd name="connsiteX0" fmla="*/ 1045028 w 1224643"/>
              <a:gd name="connsiteY0" fmla="*/ 73478 h 1600200"/>
              <a:gd name="connsiteX1" fmla="*/ 1224643 w 1224643"/>
              <a:gd name="connsiteY1" fmla="*/ 808264 h 1600200"/>
              <a:gd name="connsiteX2" fmla="*/ 1224643 w 1224643"/>
              <a:gd name="connsiteY2" fmla="*/ 881742 h 1600200"/>
              <a:gd name="connsiteX3" fmla="*/ 1183821 w 1224643"/>
              <a:gd name="connsiteY3" fmla="*/ 1502228 h 1600200"/>
              <a:gd name="connsiteX4" fmla="*/ 710293 w 1224643"/>
              <a:gd name="connsiteY4" fmla="*/ 1600200 h 1600200"/>
              <a:gd name="connsiteX5" fmla="*/ 653143 w 1224643"/>
              <a:gd name="connsiteY5" fmla="*/ 1004207 h 1600200"/>
              <a:gd name="connsiteX6" fmla="*/ 636814 w 1224643"/>
              <a:gd name="connsiteY6" fmla="*/ 791935 h 1600200"/>
              <a:gd name="connsiteX7" fmla="*/ 579664 w 1224643"/>
              <a:gd name="connsiteY7" fmla="*/ 938892 h 1600200"/>
              <a:gd name="connsiteX8" fmla="*/ 555171 w 1224643"/>
              <a:gd name="connsiteY8" fmla="*/ 1575707 h 1600200"/>
              <a:gd name="connsiteX9" fmla="*/ 48986 w 1224643"/>
              <a:gd name="connsiteY9" fmla="*/ 1428750 h 1600200"/>
              <a:gd name="connsiteX10" fmla="*/ 0 w 1224643"/>
              <a:gd name="connsiteY10" fmla="*/ 832757 h 1600200"/>
              <a:gd name="connsiteX11" fmla="*/ 57150 w 1224643"/>
              <a:gd name="connsiteY11" fmla="*/ 465364 h 1600200"/>
              <a:gd name="connsiteX12" fmla="*/ 277586 w 1224643"/>
              <a:gd name="connsiteY12" fmla="*/ 0 h 1600200"/>
              <a:gd name="connsiteX13" fmla="*/ 996043 w 1224643"/>
              <a:gd name="connsiteY13" fmla="*/ 8164 h 1600200"/>
              <a:gd name="connsiteX14" fmla="*/ 1020536 w 1224643"/>
              <a:gd name="connsiteY14" fmla="*/ 8164 h 1600200"/>
              <a:gd name="connsiteX0" fmla="*/ 1045028 w 1224643"/>
              <a:gd name="connsiteY0" fmla="*/ 65314 h 1592036"/>
              <a:gd name="connsiteX1" fmla="*/ 1224643 w 1224643"/>
              <a:gd name="connsiteY1" fmla="*/ 800100 h 1592036"/>
              <a:gd name="connsiteX2" fmla="*/ 1224643 w 1224643"/>
              <a:gd name="connsiteY2" fmla="*/ 873578 h 1592036"/>
              <a:gd name="connsiteX3" fmla="*/ 1183821 w 1224643"/>
              <a:gd name="connsiteY3" fmla="*/ 1494064 h 1592036"/>
              <a:gd name="connsiteX4" fmla="*/ 710293 w 1224643"/>
              <a:gd name="connsiteY4" fmla="*/ 1592036 h 1592036"/>
              <a:gd name="connsiteX5" fmla="*/ 653143 w 1224643"/>
              <a:gd name="connsiteY5" fmla="*/ 996043 h 1592036"/>
              <a:gd name="connsiteX6" fmla="*/ 636814 w 1224643"/>
              <a:gd name="connsiteY6" fmla="*/ 783771 h 1592036"/>
              <a:gd name="connsiteX7" fmla="*/ 579664 w 1224643"/>
              <a:gd name="connsiteY7" fmla="*/ 930728 h 1592036"/>
              <a:gd name="connsiteX8" fmla="*/ 555171 w 1224643"/>
              <a:gd name="connsiteY8" fmla="*/ 1567543 h 1592036"/>
              <a:gd name="connsiteX9" fmla="*/ 48986 w 1224643"/>
              <a:gd name="connsiteY9" fmla="*/ 1420586 h 1592036"/>
              <a:gd name="connsiteX10" fmla="*/ 0 w 1224643"/>
              <a:gd name="connsiteY10" fmla="*/ 824593 h 1592036"/>
              <a:gd name="connsiteX11" fmla="*/ 57150 w 1224643"/>
              <a:gd name="connsiteY11" fmla="*/ 457200 h 1592036"/>
              <a:gd name="connsiteX12" fmla="*/ 130629 w 1224643"/>
              <a:gd name="connsiteY12" fmla="*/ 1 h 1592036"/>
              <a:gd name="connsiteX13" fmla="*/ 996043 w 1224643"/>
              <a:gd name="connsiteY13" fmla="*/ 0 h 1592036"/>
              <a:gd name="connsiteX14" fmla="*/ 1020536 w 1224643"/>
              <a:gd name="connsiteY14" fmla="*/ 0 h 1592036"/>
              <a:gd name="connsiteX0" fmla="*/ 1045028 w 1224643"/>
              <a:gd name="connsiteY0" fmla="*/ 65314 h 1592036"/>
              <a:gd name="connsiteX1" fmla="*/ 1224643 w 1224643"/>
              <a:gd name="connsiteY1" fmla="*/ 800100 h 1592036"/>
              <a:gd name="connsiteX2" fmla="*/ 1224643 w 1224643"/>
              <a:gd name="connsiteY2" fmla="*/ 873578 h 1592036"/>
              <a:gd name="connsiteX3" fmla="*/ 1183821 w 1224643"/>
              <a:gd name="connsiteY3" fmla="*/ 1494064 h 1592036"/>
              <a:gd name="connsiteX4" fmla="*/ 710293 w 1224643"/>
              <a:gd name="connsiteY4" fmla="*/ 1592036 h 1592036"/>
              <a:gd name="connsiteX5" fmla="*/ 653143 w 1224643"/>
              <a:gd name="connsiteY5" fmla="*/ 996043 h 1592036"/>
              <a:gd name="connsiteX6" fmla="*/ 636814 w 1224643"/>
              <a:gd name="connsiteY6" fmla="*/ 783771 h 1592036"/>
              <a:gd name="connsiteX7" fmla="*/ 579664 w 1224643"/>
              <a:gd name="connsiteY7" fmla="*/ 930728 h 1592036"/>
              <a:gd name="connsiteX8" fmla="*/ 555171 w 1224643"/>
              <a:gd name="connsiteY8" fmla="*/ 1567543 h 1592036"/>
              <a:gd name="connsiteX9" fmla="*/ 48986 w 1224643"/>
              <a:gd name="connsiteY9" fmla="*/ 1420586 h 1592036"/>
              <a:gd name="connsiteX10" fmla="*/ 0 w 1224643"/>
              <a:gd name="connsiteY10" fmla="*/ 824593 h 1592036"/>
              <a:gd name="connsiteX11" fmla="*/ 57150 w 1224643"/>
              <a:gd name="connsiteY11" fmla="*/ 457200 h 1592036"/>
              <a:gd name="connsiteX12" fmla="*/ 130629 w 1224643"/>
              <a:gd name="connsiteY12" fmla="*/ 1 h 1592036"/>
              <a:gd name="connsiteX13" fmla="*/ 996043 w 1224643"/>
              <a:gd name="connsiteY13" fmla="*/ 0 h 1592036"/>
              <a:gd name="connsiteX14" fmla="*/ 1102179 w 1224643"/>
              <a:gd name="connsiteY14" fmla="*/ 0 h 1592036"/>
              <a:gd name="connsiteX0" fmla="*/ 1118507 w 1224643"/>
              <a:gd name="connsiteY0" fmla="*/ 32657 h 1592036"/>
              <a:gd name="connsiteX1" fmla="*/ 1224643 w 1224643"/>
              <a:gd name="connsiteY1" fmla="*/ 800100 h 1592036"/>
              <a:gd name="connsiteX2" fmla="*/ 1224643 w 1224643"/>
              <a:gd name="connsiteY2" fmla="*/ 873578 h 1592036"/>
              <a:gd name="connsiteX3" fmla="*/ 1183821 w 1224643"/>
              <a:gd name="connsiteY3" fmla="*/ 1494064 h 1592036"/>
              <a:gd name="connsiteX4" fmla="*/ 710293 w 1224643"/>
              <a:gd name="connsiteY4" fmla="*/ 1592036 h 1592036"/>
              <a:gd name="connsiteX5" fmla="*/ 653143 w 1224643"/>
              <a:gd name="connsiteY5" fmla="*/ 996043 h 1592036"/>
              <a:gd name="connsiteX6" fmla="*/ 636814 w 1224643"/>
              <a:gd name="connsiteY6" fmla="*/ 783771 h 1592036"/>
              <a:gd name="connsiteX7" fmla="*/ 579664 w 1224643"/>
              <a:gd name="connsiteY7" fmla="*/ 930728 h 1592036"/>
              <a:gd name="connsiteX8" fmla="*/ 555171 w 1224643"/>
              <a:gd name="connsiteY8" fmla="*/ 1567543 h 1592036"/>
              <a:gd name="connsiteX9" fmla="*/ 48986 w 1224643"/>
              <a:gd name="connsiteY9" fmla="*/ 1420586 h 1592036"/>
              <a:gd name="connsiteX10" fmla="*/ 0 w 1224643"/>
              <a:gd name="connsiteY10" fmla="*/ 824593 h 1592036"/>
              <a:gd name="connsiteX11" fmla="*/ 57150 w 1224643"/>
              <a:gd name="connsiteY11" fmla="*/ 457200 h 1592036"/>
              <a:gd name="connsiteX12" fmla="*/ 130629 w 1224643"/>
              <a:gd name="connsiteY12" fmla="*/ 1 h 1592036"/>
              <a:gd name="connsiteX13" fmla="*/ 996043 w 1224643"/>
              <a:gd name="connsiteY13" fmla="*/ 0 h 1592036"/>
              <a:gd name="connsiteX14" fmla="*/ 1102179 w 1224643"/>
              <a:gd name="connsiteY14" fmla="*/ 0 h 1592036"/>
              <a:gd name="connsiteX0" fmla="*/ 1118507 w 1224643"/>
              <a:gd name="connsiteY0" fmla="*/ 32657 h 1592036"/>
              <a:gd name="connsiteX1" fmla="*/ 1224643 w 1224643"/>
              <a:gd name="connsiteY1" fmla="*/ 800100 h 1592036"/>
              <a:gd name="connsiteX2" fmla="*/ 1224643 w 1224643"/>
              <a:gd name="connsiteY2" fmla="*/ 873578 h 1592036"/>
              <a:gd name="connsiteX3" fmla="*/ 1183821 w 1224643"/>
              <a:gd name="connsiteY3" fmla="*/ 1494064 h 1592036"/>
              <a:gd name="connsiteX4" fmla="*/ 710293 w 1224643"/>
              <a:gd name="connsiteY4" fmla="*/ 1592036 h 1592036"/>
              <a:gd name="connsiteX5" fmla="*/ 653143 w 1224643"/>
              <a:gd name="connsiteY5" fmla="*/ 996043 h 1592036"/>
              <a:gd name="connsiteX6" fmla="*/ 636814 w 1224643"/>
              <a:gd name="connsiteY6" fmla="*/ 783771 h 1592036"/>
              <a:gd name="connsiteX7" fmla="*/ 579664 w 1224643"/>
              <a:gd name="connsiteY7" fmla="*/ 930728 h 1592036"/>
              <a:gd name="connsiteX8" fmla="*/ 555171 w 1224643"/>
              <a:gd name="connsiteY8" fmla="*/ 1567543 h 1592036"/>
              <a:gd name="connsiteX9" fmla="*/ 48986 w 1224643"/>
              <a:gd name="connsiteY9" fmla="*/ 1420586 h 1592036"/>
              <a:gd name="connsiteX10" fmla="*/ 0 w 1224643"/>
              <a:gd name="connsiteY10" fmla="*/ 824593 h 1592036"/>
              <a:gd name="connsiteX11" fmla="*/ 57150 w 1224643"/>
              <a:gd name="connsiteY11" fmla="*/ 457200 h 1592036"/>
              <a:gd name="connsiteX12" fmla="*/ 24493 w 1224643"/>
              <a:gd name="connsiteY12" fmla="*/ 1 h 1592036"/>
              <a:gd name="connsiteX13" fmla="*/ 996043 w 1224643"/>
              <a:gd name="connsiteY13" fmla="*/ 0 h 1592036"/>
              <a:gd name="connsiteX14" fmla="*/ 1102179 w 1224643"/>
              <a:gd name="connsiteY14" fmla="*/ 0 h 1592036"/>
              <a:gd name="connsiteX0" fmla="*/ 1118507 w 1224643"/>
              <a:gd name="connsiteY0" fmla="*/ 40821 h 1600200"/>
              <a:gd name="connsiteX1" fmla="*/ 1224643 w 1224643"/>
              <a:gd name="connsiteY1" fmla="*/ 808264 h 1600200"/>
              <a:gd name="connsiteX2" fmla="*/ 1224643 w 1224643"/>
              <a:gd name="connsiteY2" fmla="*/ 881742 h 1600200"/>
              <a:gd name="connsiteX3" fmla="*/ 1183821 w 1224643"/>
              <a:gd name="connsiteY3" fmla="*/ 1502228 h 1600200"/>
              <a:gd name="connsiteX4" fmla="*/ 710293 w 1224643"/>
              <a:gd name="connsiteY4" fmla="*/ 1600200 h 1600200"/>
              <a:gd name="connsiteX5" fmla="*/ 653143 w 1224643"/>
              <a:gd name="connsiteY5" fmla="*/ 1004207 h 1600200"/>
              <a:gd name="connsiteX6" fmla="*/ 636814 w 1224643"/>
              <a:gd name="connsiteY6" fmla="*/ 791935 h 1600200"/>
              <a:gd name="connsiteX7" fmla="*/ 579664 w 1224643"/>
              <a:gd name="connsiteY7" fmla="*/ 938892 h 1600200"/>
              <a:gd name="connsiteX8" fmla="*/ 555171 w 1224643"/>
              <a:gd name="connsiteY8" fmla="*/ 1575707 h 1600200"/>
              <a:gd name="connsiteX9" fmla="*/ 48986 w 1224643"/>
              <a:gd name="connsiteY9" fmla="*/ 1428750 h 1600200"/>
              <a:gd name="connsiteX10" fmla="*/ 0 w 1224643"/>
              <a:gd name="connsiteY10" fmla="*/ 832757 h 1600200"/>
              <a:gd name="connsiteX11" fmla="*/ 57150 w 1224643"/>
              <a:gd name="connsiteY11" fmla="*/ 465364 h 1600200"/>
              <a:gd name="connsiteX12" fmla="*/ 24493 w 1224643"/>
              <a:gd name="connsiteY12" fmla="*/ 8165 h 1600200"/>
              <a:gd name="connsiteX13" fmla="*/ 996043 w 1224643"/>
              <a:gd name="connsiteY13" fmla="*/ 8164 h 1600200"/>
              <a:gd name="connsiteX14" fmla="*/ 1175658 w 1224643"/>
              <a:gd name="connsiteY14" fmla="*/ 0 h 1600200"/>
              <a:gd name="connsiteX0" fmla="*/ 1142999 w 1224643"/>
              <a:gd name="connsiteY0" fmla="*/ 48985 h 1600200"/>
              <a:gd name="connsiteX1" fmla="*/ 1224643 w 1224643"/>
              <a:gd name="connsiteY1" fmla="*/ 808264 h 1600200"/>
              <a:gd name="connsiteX2" fmla="*/ 1224643 w 1224643"/>
              <a:gd name="connsiteY2" fmla="*/ 881742 h 1600200"/>
              <a:gd name="connsiteX3" fmla="*/ 1183821 w 1224643"/>
              <a:gd name="connsiteY3" fmla="*/ 1502228 h 1600200"/>
              <a:gd name="connsiteX4" fmla="*/ 710293 w 1224643"/>
              <a:gd name="connsiteY4" fmla="*/ 1600200 h 1600200"/>
              <a:gd name="connsiteX5" fmla="*/ 653143 w 1224643"/>
              <a:gd name="connsiteY5" fmla="*/ 1004207 h 1600200"/>
              <a:gd name="connsiteX6" fmla="*/ 636814 w 1224643"/>
              <a:gd name="connsiteY6" fmla="*/ 791935 h 1600200"/>
              <a:gd name="connsiteX7" fmla="*/ 579664 w 1224643"/>
              <a:gd name="connsiteY7" fmla="*/ 938892 h 1600200"/>
              <a:gd name="connsiteX8" fmla="*/ 555171 w 1224643"/>
              <a:gd name="connsiteY8" fmla="*/ 1575707 h 1600200"/>
              <a:gd name="connsiteX9" fmla="*/ 48986 w 1224643"/>
              <a:gd name="connsiteY9" fmla="*/ 1428750 h 1600200"/>
              <a:gd name="connsiteX10" fmla="*/ 0 w 1224643"/>
              <a:gd name="connsiteY10" fmla="*/ 832757 h 1600200"/>
              <a:gd name="connsiteX11" fmla="*/ 57150 w 1224643"/>
              <a:gd name="connsiteY11" fmla="*/ 465364 h 1600200"/>
              <a:gd name="connsiteX12" fmla="*/ 24493 w 1224643"/>
              <a:gd name="connsiteY12" fmla="*/ 8165 h 1600200"/>
              <a:gd name="connsiteX13" fmla="*/ 996043 w 1224643"/>
              <a:gd name="connsiteY13" fmla="*/ 8164 h 1600200"/>
              <a:gd name="connsiteX14" fmla="*/ 1175658 w 1224643"/>
              <a:gd name="connsiteY14" fmla="*/ 0 h 1600200"/>
              <a:gd name="connsiteX0" fmla="*/ 1159328 w 1224643"/>
              <a:gd name="connsiteY0" fmla="*/ 48985 h 1600200"/>
              <a:gd name="connsiteX1" fmla="*/ 1224643 w 1224643"/>
              <a:gd name="connsiteY1" fmla="*/ 808264 h 1600200"/>
              <a:gd name="connsiteX2" fmla="*/ 1224643 w 1224643"/>
              <a:gd name="connsiteY2" fmla="*/ 881742 h 1600200"/>
              <a:gd name="connsiteX3" fmla="*/ 1183821 w 1224643"/>
              <a:gd name="connsiteY3" fmla="*/ 1502228 h 1600200"/>
              <a:gd name="connsiteX4" fmla="*/ 710293 w 1224643"/>
              <a:gd name="connsiteY4" fmla="*/ 1600200 h 1600200"/>
              <a:gd name="connsiteX5" fmla="*/ 653143 w 1224643"/>
              <a:gd name="connsiteY5" fmla="*/ 1004207 h 1600200"/>
              <a:gd name="connsiteX6" fmla="*/ 636814 w 1224643"/>
              <a:gd name="connsiteY6" fmla="*/ 791935 h 1600200"/>
              <a:gd name="connsiteX7" fmla="*/ 579664 w 1224643"/>
              <a:gd name="connsiteY7" fmla="*/ 938892 h 1600200"/>
              <a:gd name="connsiteX8" fmla="*/ 555171 w 1224643"/>
              <a:gd name="connsiteY8" fmla="*/ 1575707 h 1600200"/>
              <a:gd name="connsiteX9" fmla="*/ 48986 w 1224643"/>
              <a:gd name="connsiteY9" fmla="*/ 1428750 h 1600200"/>
              <a:gd name="connsiteX10" fmla="*/ 0 w 1224643"/>
              <a:gd name="connsiteY10" fmla="*/ 832757 h 1600200"/>
              <a:gd name="connsiteX11" fmla="*/ 57150 w 1224643"/>
              <a:gd name="connsiteY11" fmla="*/ 465364 h 1600200"/>
              <a:gd name="connsiteX12" fmla="*/ 24493 w 1224643"/>
              <a:gd name="connsiteY12" fmla="*/ 8165 h 1600200"/>
              <a:gd name="connsiteX13" fmla="*/ 996043 w 1224643"/>
              <a:gd name="connsiteY13" fmla="*/ 8164 h 1600200"/>
              <a:gd name="connsiteX14" fmla="*/ 1175658 w 1224643"/>
              <a:gd name="connsiteY14" fmla="*/ 0 h 1600200"/>
              <a:gd name="connsiteX0" fmla="*/ 1159328 w 1281793"/>
              <a:gd name="connsiteY0" fmla="*/ 48985 h 1600200"/>
              <a:gd name="connsiteX1" fmla="*/ 1224643 w 1281793"/>
              <a:gd name="connsiteY1" fmla="*/ 808264 h 1600200"/>
              <a:gd name="connsiteX2" fmla="*/ 1281793 w 1281793"/>
              <a:gd name="connsiteY2" fmla="*/ 865413 h 1600200"/>
              <a:gd name="connsiteX3" fmla="*/ 1183821 w 1281793"/>
              <a:gd name="connsiteY3" fmla="*/ 1502228 h 1600200"/>
              <a:gd name="connsiteX4" fmla="*/ 710293 w 1281793"/>
              <a:gd name="connsiteY4" fmla="*/ 1600200 h 1600200"/>
              <a:gd name="connsiteX5" fmla="*/ 653143 w 1281793"/>
              <a:gd name="connsiteY5" fmla="*/ 1004207 h 1600200"/>
              <a:gd name="connsiteX6" fmla="*/ 636814 w 1281793"/>
              <a:gd name="connsiteY6" fmla="*/ 791935 h 1600200"/>
              <a:gd name="connsiteX7" fmla="*/ 579664 w 1281793"/>
              <a:gd name="connsiteY7" fmla="*/ 938892 h 1600200"/>
              <a:gd name="connsiteX8" fmla="*/ 555171 w 1281793"/>
              <a:gd name="connsiteY8" fmla="*/ 1575707 h 1600200"/>
              <a:gd name="connsiteX9" fmla="*/ 48986 w 1281793"/>
              <a:gd name="connsiteY9" fmla="*/ 1428750 h 1600200"/>
              <a:gd name="connsiteX10" fmla="*/ 0 w 1281793"/>
              <a:gd name="connsiteY10" fmla="*/ 832757 h 1600200"/>
              <a:gd name="connsiteX11" fmla="*/ 57150 w 1281793"/>
              <a:gd name="connsiteY11" fmla="*/ 465364 h 1600200"/>
              <a:gd name="connsiteX12" fmla="*/ 24493 w 1281793"/>
              <a:gd name="connsiteY12" fmla="*/ 8165 h 1600200"/>
              <a:gd name="connsiteX13" fmla="*/ 996043 w 1281793"/>
              <a:gd name="connsiteY13" fmla="*/ 8164 h 1600200"/>
              <a:gd name="connsiteX14" fmla="*/ 1175658 w 1281793"/>
              <a:gd name="connsiteY14" fmla="*/ 0 h 1600200"/>
              <a:gd name="connsiteX0" fmla="*/ 1159328 w 1281793"/>
              <a:gd name="connsiteY0" fmla="*/ 48985 h 1600200"/>
              <a:gd name="connsiteX1" fmla="*/ 1265464 w 1281793"/>
              <a:gd name="connsiteY1" fmla="*/ 791935 h 1600200"/>
              <a:gd name="connsiteX2" fmla="*/ 1281793 w 1281793"/>
              <a:gd name="connsiteY2" fmla="*/ 865413 h 1600200"/>
              <a:gd name="connsiteX3" fmla="*/ 1183821 w 1281793"/>
              <a:gd name="connsiteY3" fmla="*/ 1502228 h 1600200"/>
              <a:gd name="connsiteX4" fmla="*/ 710293 w 1281793"/>
              <a:gd name="connsiteY4" fmla="*/ 1600200 h 1600200"/>
              <a:gd name="connsiteX5" fmla="*/ 653143 w 1281793"/>
              <a:gd name="connsiteY5" fmla="*/ 1004207 h 1600200"/>
              <a:gd name="connsiteX6" fmla="*/ 636814 w 1281793"/>
              <a:gd name="connsiteY6" fmla="*/ 791935 h 1600200"/>
              <a:gd name="connsiteX7" fmla="*/ 579664 w 1281793"/>
              <a:gd name="connsiteY7" fmla="*/ 938892 h 1600200"/>
              <a:gd name="connsiteX8" fmla="*/ 555171 w 1281793"/>
              <a:gd name="connsiteY8" fmla="*/ 1575707 h 1600200"/>
              <a:gd name="connsiteX9" fmla="*/ 48986 w 1281793"/>
              <a:gd name="connsiteY9" fmla="*/ 1428750 h 1600200"/>
              <a:gd name="connsiteX10" fmla="*/ 0 w 1281793"/>
              <a:gd name="connsiteY10" fmla="*/ 832757 h 1600200"/>
              <a:gd name="connsiteX11" fmla="*/ 57150 w 1281793"/>
              <a:gd name="connsiteY11" fmla="*/ 465364 h 1600200"/>
              <a:gd name="connsiteX12" fmla="*/ 24493 w 1281793"/>
              <a:gd name="connsiteY12" fmla="*/ 8165 h 1600200"/>
              <a:gd name="connsiteX13" fmla="*/ 996043 w 1281793"/>
              <a:gd name="connsiteY13" fmla="*/ 8164 h 1600200"/>
              <a:gd name="connsiteX14" fmla="*/ 1175658 w 1281793"/>
              <a:gd name="connsiteY14" fmla="*/ 0 h 1600200"/>
              <a:gd name="connsiteX0" fmla="*/ 1175657 w 1298122"/>
              <a:gd name="connsiteY0" fmla="*/ 48985 h 1600200"/>
              <a:gd name="connsiteX1" fmla="*/ 1281793 w 1298122"/>
              <a:gd name="connsiteY1" fmla="*/ 791935 h 1600200"/>
              <a:gd name="connsiteX2" fmla="*/ 1298122 w 1298122"/>
              <a:gd name="connsiteY2" fmla="*/ 865413 h 1600200"/>
              <a:gd name="connsiteX3" fmla="*/ 1200150 w 1298122"/>
              <a:gd name="connsiteY3" fmla="*/ 1502228 h 1600200"/>
              <a:gd name="connsiteX4" fmla="*/ 726622 w 1298122"/>
              <a:gd name="connsiteY4" fmla="*/ 1600200 h 1600200"/>
              <a:gd name="connsiteX5" fmla="*/ 669472 w 1298122"/>
              <a:gd name="connsiteY5" fmla="*/ 1004207 h 1600200"/>
              <a:gd name="connsiteX6" fmla="*/ 653143 w 1298122"/>
              <a:gd name="connsiteY6" fmla="*/ 791935 h 1600200"/>
              <a:gd name="connsiteX7" fmla="*/ 595993 w 1298122"/>
              <a:gd name="connsiteY7" fmla="*/ 938892 h 1600200"/>
              <a:gd name="connsiteX8" fmla="*/ 571500 w 1298122"/>
              <a:gd name="connsiteY8" fmla="*/ 1575707 h 1600200"/>
              <a:gd name="connsiteX9" fmla="*/ 65315 w 1298122"/>
              <a:gd name="connsiteY9" fmla="*/ 1428750 h 1600200"/>
              <a:gd name="connsiteX10" fmla="*/ 16329 w 1298122"/>
              <a:gd name="connsiteY10" fmla="*/ 832757 h 1600200"/>
              <a:gd name="connsiteX11" fmla="*/ 0 w 1298122"/>
              <a:gd name="connsiteY11" fmla="*/ 465364 h 1600200"/>
              <a:gd name="connsiteX12" fmla="*/ 40822 w 1298122"/>
              <a:gd name="connsiteY12" fmla="*/ 8165 h 1600200"/>
              <a:gd name="connsiteX13" fmla="*/ 1012372 w 1298122"/>
              <a:gd name="connsiteY13" fmla="*/ 8164 h 1600200"/>
              <a:gd name="connsiteX14" fmla="*/ 1191987 w 1298122"/>
              <a:gd name="connsiteY14" fmla="*/ 0 h 1600200"/>
              <a:gd name="connsiteX0" fmla="*/ 1216478 w 1338943"/>
              <a:gd name="connsiteY0" fmla="*/ 57149 h 1608364"/>
              <a:gd name="connsiteX1" fmla="*/ 1322614 w 1338943"/>
              <a:gd name="connsiteY1" fmla="*/ 800099 h 1608364"/>
              <a:gd name="connsiteX2" fmla="*/ 1338943 w 1338943"/>
              <a:gd name="connsiteY2" fmla="*/ 873577 h 1608364"/>
              <a:gd name="connsiteX3" fmla="*/ 1240971 w 1338943"/>
              <a:gd name="connsiteY3" fmla="*/ 1510392 h 1608364"/>
              <a:gd name="connsiteX4" fmla="*/ 767443 w 1338943"/>
              <a:gd name="connsiteY4" fmla="*/ 1608364 h 1608364"/>
              <a:gd name="connsiteX5" fmla="*/ 710293 w 1338943"/>
              <a:gd name="connsiteY5" fmla="*/ 1012371 h 1608364"/>
              <a:gd name="connsiteX6" fmla="*/ 693964 w 1338943"/>
              <a:gd name="connsiteY6" fmla="*/ 800099 h 1608364"/>
              <a:gd name="connsiteX7" fmla="*/ 636814 w 1338943"/>
              <a:gd name="connsiteY7" fmla="*/ 947056 h 1608364"/>
              <a:gd name="connsiteX8" fmla="*/ 612321 w 1338943"/>
              <a:gd name="connsiteY8" fmla="*/ 1583871 h 1608364"/>
              <a:gd name="connsiteX9" fmla="*/ 106136 w 1338943"/>
              <a:gd name="connsiteY9" fmla="*/ 1436914 h 1608364"/>
              <a:gd name="connsiteX10" fmla="*/ 57150 w 1338943"/>
              <a:gd name="connsiteY10" fmla="*/ 840921 h 1608364"/>
              <a:gd name="connsiteX11" fmla="*/ 40821 w 1338943"/>
              <a:gd name="connsiteY11" fmla="*/ 473528 h 1608364"/>
              <a:gd name="connsiteX12" fmla="*/ 0 w 1338943"/>
              <a:gd name="connsiteY12" fmla="*/ 0 h 1608364"/>
              <a:gd name="connsiteX13" fmla="*/ 1053193 w 1338943"/>
              <a:gd name="connsiteY13" fmla="*/ 16328 h 1608364"/>
              <a:gd name="connsiteX14" fmla="*/ 1232808 w 1338943"/>
              <a:gd name="connsiteY14" fmla="*/ 8164 h 1608364"/>
              <a:gd name="connsiteX0" fmla="*/ 1216478 w 1338943"/>
              <a:gd name="connsiteY0" fmla="*/ 57149 h 1608364"/>
              <a:gd name="connsiteX1" fmla="*/ 1322614 w 1338943"/>
              <a:gd name="connsiteY1" fmla="*/ 800099 h 1608364"/>
              <a:gd name="connsiteX2" fmla="*/ 1338943 w 1338943"/>
              <a:gd name="connsiteY2" fmla="*/ 873577 h 1608364"/>
              <a:gd name="connsiteX3" fmla="*/ 1240971 w 1338943"/>
              <a:gd name="connsiteY3" fmla="*/ 1510392 h 1608364"/>
              <a:gd name="connsiteX4" fmla="*/ 767443 w 1338943"/>
              <a:gd name="connsiteY4" fmla="*/ 1608364 h 1608364"/>
              <a:gd name="connsiteX5" fmla="*/ 710293 w 1338943"/>
              <a:gd name="connsiteY5" fmla="*/ 1012371 h 1608364"/>
              <a:gd name="connsiteX6" fmla="*/ 693964 w 1338943"/>
              <a:gd name="connsiteY6" fmla="*/ 800099 h 1608364"/>
              <a:gd name="connsiteX7" fmla="*/ 636814 w 1338943"/>
              <a:gd name="connsiteY7" fmla="*/ 947056 h 1608364"/>
              <a:gd name="connsiteX8" fmla="*/ 612321 w 1338943"/>
              <a:gd name="connsiteY8" fmla="*/ 1583871 h 1608364"/>
              <a:gd name="connsiteX9" fmla="*/ 106136 w 1338943"/>
              <a:gd name="connsiteY9" fmla="*/ 1436914 h 1608364"/>
              <a:gd name="connsiteX10" fmla="*/ 57150 w 1338943"/>
              <a:gd name="connsiteY10" fmla="*/ 840921 h 1608364"/>
              <a:gd name="connsiteX11" fmla="*/ 40821 w 1338943"/>
              <a:gd name="connsiteY11" fmla="*/ 473528 h 1608364"/>
              <a:gd name="connsiteX12" fmla="*/ 0 w 1338943"/>
              <a:gd name="connsiteY12" fmla="*/ 0 h 1608364"/>
              <a:gd name="connsiteX13" fmla="*/ 1053193 w 1338943"/>
              <a:gd name="connsiteY13" fmla="*/ 16328 h 1608364"/>
              <a:gd name="connsiteX14" fmla="*/ 1281794 w 1338943"/>
              <a:gd name="connsiteY14" fmla="*/ 8164 h 1608364"/>
              <a:gd name="connsiteX0" fmla="*/ 1306285 w 1338943"/>
              <a:gd name="connsiteY0" fmla="*/ 0 h 1608365"/>
              <a:gd name="connsiteX1" fmla="*/ 1322614 w 1338943"/>
              <a:gd name="connsiteY1" fmla="*/ 800100 h 1608365"/>
              <a:gd name="connsiteX2" fmla="*/ 1338943 w 1338943"/>
              <a:gd name="connsiteY2" fmla="*/ 873578 h 1608365"/>
              <a:gd name="connsiteX3" fmla="*/ 1240971 w 1338943"/>
              <a:gd name="connsiteY3" fmla="*/ 1510393 h 1608365"/>
              <a:gd name="connsiteX4" fmla="*/ 767443 w 1338943"/>
              <a:gd name="connsiteY4" fmla="*/ 1608365 h 1608365"/>
              <a:gd name="connsiteX5" fmla="*/ 710293 w 1338943"/>
              <a:gd name="connsiteY5" fmla="*/ 1012372 h 1608365"/>
              <a:gd name="connsiteX6" fmla="*/ 693964 w 1338943"/>
              <a:gd name="connsiteY6" fmla="*/ 800100 h 1608365"/>
              <a:gd name="connsiteX7" fmla="*/ 636814 w 1338943"/>
              <a:gd name="connsiteY7" fmla="*/ 947057 h 1608365"/>
              <a:gd name="connsiteX8" fmla="*/ 612321 w 1338943"/>
              <a:gd name="connsiteY8" fmla="*/ 1583872 h 1608365"/>
              <a:gd name="connsiteX9" fmla="*/ 106136 w 1338943"/>
              <a:gd name="connsiteY9" fmla="*/ 1436915 h 1608365"/>
              <a:gd name="connsiteX10" fmla="*/ 57150 w 1338943"/>
              <a:gd name="connsiteY10" fmla="*/ 840922 h 1608365"/>
              <a:gd name="connsiteX11" fmla="*/ 40821 w 1338943"/>
              <a:gd name="connsiteY11" fmla="*/ 473529 h 1608365"/>
              <a:gd name="connsiteX12" fmla="*/ 0 w 1338943"/>
              <a:gd name="connsiteY12" fmla="*/ 1 h 1608365"/>
              <a:gd name="connsiteX13" fmla="*/ 1053193 w 1338943"/>
              <a:gd name="connsiteY13" fmla="*/ 16329 h 1608365"/>
              <a:gd name="connsiteX14" fmla="*/ 1281794 w 1338943"/>
              <a:gd name="connsiteY14" fmla="*/ 8165 h 1608365"/>
              <a:gd name="connsiteX0" fmla="*/ 1306285 w 1379765"/>
              <a:gd name="connsiteY0" fmla="*/ 0 h 1608365"/>
              <a:gd name="connsiteX1" fmla="*/ 1322614 w 1379765"/>
              <a:gd name="connsiteY1" fmla="*/ 800100 h 1608365"/>
              <a:gd name="connsiteX2" fmla="*/ 1338943 w 1379765"/>
              <a:gd name="connsiteY2" fmla="*/ 873578 h 1608365"/>
              <a:gd name="connsiteX3" fmla="*/ 1240971 w 1379765"/>
              <a:gd name="connsiteY3" fmla="*/ 1510393 h 1608365"/>
              <a:gd name="connsiteX4" fmla="*/ 767443 w 1379765"/>
              <a:gd name="connsiteY4" fmla="*/ 1608365 h 1608365"/>
              <a:gd name="connsiteX5" fmla="*/ 710293 w 1379765"/>
              <a:gd name="connsiteY5" fmla="*/ 1012372 h 1608365"/>
              <a:gd name="connsiteX6" fmla="*/ 693964 w 1379765"/>
              <a:gd name="connsiteY6" fmla="*/ 800100 h 1608365"/>
              <a:gd name="connsiteX7" fmla="*/ 636814 w 1379765"/>
              <a:gd name="connsiteY7" fmla="*/ 947057 h 1608365"/>
              <a:gd name="connsiteX8" fmla="*/ 612321 w 1379765"/>
              <a:gd name="connsiteY8" fmla="*/ 1583872 h 1608365"/>
              <a:gd name="connsiteX9" fmla="*/ 106136 w 1379765"/>
              <a:gd name="connsiteY9" fmla="*/ 1436915 h 1608365"/>
              <a:gd name="connsiteX10" fmla="*/ 57150 w 1379765"/>
              <a:gd name="connsiteY10" fmla="*/ 840922 h 1608365"/>
              <a:gd name="connsiteX11" fmla="*/ 40821 w 1379765"/>
              <a:gd name="connsiteY11" fmla="*/ 473529 h 1608365"/>
              <a:gd name="connsiteX12" fmla="*/ 0 w 1379765"/>
              <a:gd name="connsiteY12" fmla="*/ 1 h 1608365"/>
              <a:gd name="connsiteX13" fmla="*/ 1053193 w 1379765"/>
              <a:gd name="connsiteY13" fmla="*/ 16329 h 1608365"/>
              <a:gd name="connsiteX14" fmla="*/ 1379765 w 1379765"/>
              <a:gd name="connsiteY14" fmla="*/ 81644 h 1608365"/>
              <a:gd name="connsiteX0" fmla="*/ 1412421 w 1412421"/>
              <a:gd name="connsiteY0" fmla="*/ 73477 h 1608364"/>
              <a:gd name="connsiteX1" fmla="*/ 1322614 w 1412421"/>
              <a:gd name="connsiteY1" fmla="*/ 800099 h 1608364"/>
              <a:gd name="connsiteX2" fmla="*/ 1338943 w 1412421"/>
              <a:gd name="connsiteY2" fmla="*/ 873577 h 1608364"/>
              <a:gd name="connsiteX3" fmla="*/ 1240971 w 1412421"/>
              <a:gd name="connsiteY3" fmla="*/ 1510392 h 1608364"/>
              <a:gd name="connsiteX4" fmla="*/ 767443 w 1412421"/>
              <a:gd name="connsiteY4" fmla="*/ 1608364 h 1608364"/>
              <a:gd name="connsiteX5" fmla="*/ 710293 w 1412421"/>
              <a:gd name="connsiteY5" fmla="*/ 1012371 h 1608364"/>
              <a:gd name="connsiteX6" fmla="*/ 693964 w 1412421"/>
              <a:gd name="connsiteY6" fmla="*/ 800099 h 1608364"/>
              <a:gd name="connsiteX7" fmla="*/ 636814 w 1412421"/>
              <a:gd name="connsiteY7" fmla="*/ 947056 h 1608364"/>
              <a:gd name="connsiteX8" fmla="*/ 612321 w 1412421"/>
              <a:gd name="connsiteY8" fmla="*/ 1583871 h 1608364"/>
              <a:gd name="connsiteX9" fmla="*/ 106136 w 1412421"/>
              <a:gd name="connsiteY9" fmla="*/ 1436914 h 1608364"/>
              <a:gd name="connsiteX10" fmla="*/ 57150 w 1412421"/>
              <a:gd name="connsiteY10" fmla="*/ 840921 h 1608364"/>
              <a:gd name="connsiteX11" fmla="*/ 40821 w 1412421"/>
              <a:gd name="connsiteY11" fmla="*/ 473528 h 1608364"/>
              <a:gd name="connsiteX12" fmla="*/ 0 w 1412421"/>
              <a:gd name="connsiteY12" fmla="*/ 0 h 1608364"/>
              <a:gd name="connsiteX13" fmla="*/ 1053193 w 1412421"/>
              <a:gd name="connsiteY13" fmla="*/ 16328 h 1608364"/>
              <a:gd name="connsiteX14" fmla="*/ 1379765 w 1412421"/>
              <a:gd name="connsiteY14" fmla="*/ 81643 h 1608364"/>
              <a:gd name="connsiteX0" fmla="*/ 1477735 w 1477735"/>
              <a:gd name="connsiteY0" fmla="*/ 57149 h 1592036"/>
              <a:gd name="connsiteX1" fmla="*/ 1387928 w 1477735"/>
              <a:gd name="connsiteY1" fmla="*/ 783771 h 1592036"/>
              <a:gd name="connsiteX2" fmla="*/ 1404257 w 1477735"/>
              <a:gd name="connsiteY2" fmla="*/ 857249 h 1592036"/>
              <a:gd name="connsiteX3" fmla="*/ 1306285 w 1477735"/>
              <a:gd name="connsiteY3" fmla="*/ 1494064 h 1592036"/>
              <a:gd name="connsiteX4" fmla="*/ 832757 w 1477735"/>
              <a:gd name="connsiteY4" fmla="*/ 1592036 h 1592036"/>
              <a:gd name="connsiteX5" fmla="*/ 775607 w 1477735"/>
              <a:gd name="connsiteY5" fmla="*/ 996043 h 1592036"/>
              <a:gd name="connsiteX6" fmla="*/ 759278 w 1477735"/>
              <a:gd name="connsiteY6" fmla="*/ 783771 h 1592036"/>
              <a:gd name="connsiteX7" fmla="*/ 702128 w 1477735"/>
              <a:gd name="connsiteY7" fmla="*/ 930728 h 1592036"/>
              <a:gd name="connsiteX8" fmla="*/ 677635 w 1477735"/>
              <a:gd name="connsiteY8" fmla="*/ 1567543 h 1592036"/>
              <a:gd name="connsiteX9" fmla="*/ 171450 w 1477735"/>
              <a:gd name="connsiteY9" fmla="*/ 1420586 h 1592036"/>
              <a:gd name="connsiteX10" fmla="*/ 122464 w 1477735"/>
              <a:gd name="connsiteY10" fmla="*/ 824593 h 1592036"/>
              <a:gd name="connsiteX11" fmla="*/ 106135 w 1477735"/>
              <a:gd name="connsiteY11" fmla="*/ 457200 h 1592036"/>
              <a:gd name="connsiteX12" fmla="*/ 0 w 1477735"/>
              <a:gd name="connsiteY12" fmla="*/ 65315 h 1592036"/>
              <a:gd name="connsiteX13" fmla="*/ 1118507 w 1477735"/>
              <a:gd name="connsiteY13" fmla="*/ 0 h 1592036"/>
              <a:gd name="connsiteX14" fmla="*/ 1445079 w 1477735"/>
              <a:gd name="connsiteY14" fmla="*/ 65315 h 159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77735" h="1592036">
                <a:moveTo>
                  <a:pt x="1477735" y="57149"/>
                </a:moveTo>
                <a:lnTo>
                  <a:pt x="1387928" y="783771"/>
                </a:lnTo>
                <a:lnTo>
                  <a:pt x="1404257" y="857249"/>
                </a:lnTo>
                <a:lnTo>
                  <a:pt x="1306285" y="1494064"/>
                </a:lnTo>
                <a:lnTo>
                  <a:pt x="832757" y="1592036"/>
                </a:lnTo>
                <a:lnTo>
                  <a:pt x="775607" y="996043"/>
                </a:lnTo>
                <a:lnTo>
                  <a:pt x="759278" y="783771"/>
                </a:lnTo>
                <a:lnTo>
                  <a:pt x="702128" y="930728"/>
                </a:lnTo>
                <a:lnTo>
                  <a:pt x="677635" y="1567543"/>
                </a:lnTo>
                <a:lnTo>
                  <a:pt x="171450" y="1420586"/>
                </a:lnTo>
                <a:lnTo>
                  <a:pt x="122464" y="824593"/>
                </a:lnTo>
                <a:lnTo>
                  <a:pt x="106135" y="457200"/>
                </a:lnTo>
                <a:lnTo>
                  <a:pt x="0" y="65315"/>
                </a:lnTo>
                <a:lnTo>
                  <a:pt x="1118507" y="0"/>
                </a:lnTo>
                <a:lnTo>
                  <a:pt x="1445079" y="65315"/>
                </a:lnTo>
              </a:path>
            </a:pathLst>
          </a:custGeom>
          <a:solidFill>
            <a:schemeClr val="accent5">
              <a:lumMod val="75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580760" y="1595508"/>
            <a:ext cx="3053136" cy="2393219"/>
          </a:xfrm>
          <a:custGeom>
            <a:avLst/>
            <a:gdLst>
              <a:gd name="connsiteX0" fmla="*/ 970961 w 2271860"/>
              <a:gd name="connsiteY0" fmla="*/ 141402 h 2130457"/>
              <a:gd name="connsiteX1" fmla="*/ 1206631 w 2271860"/>
              <a:gd name="connsiteY1" fmla="*/ 292231 h 2130457"/>
              <a:gd name="connsiteX2" fmla="*/ 1385740 w 2271860"/>
              <a:gd name="connsiteY2" fmla="*/ 150828 h 2130457"/>
              <a:gd name="connsiteX3" fmla="*/ 1649691 w 2271860"/>
              <a:gd name="connsiteY3" fmla="*/ 84841 h 2130457"/>
              <a:gd name="connsiteX4" fmla="*/ 2271860 w 2271860"/>
              <a:gd name="connsiteY4" fmla="*/ 763571 h 2130457"/>
              <a:gd name="connsiteX5" fmla="*/ 1923068 w 2271860"/>
              <a:gd name="connsiteY5" fmla="*/ 1216057 h 2130457"/>
              <a:gd name="connsiteX6" fmla="*/ 1668544 w 2271860"/>
              <a:gd name="connsiteY6" fmla="*/ 1131216 h 2130457"/>
              <a:gd name="connsiteX7" fmla="*/ 1828800 w 2271860"/>
              <a:gd name="connsiteY7" fmla="*/ 2036189 h 2130457"/>
              <a:gd name="connsiteX8" fmla="*/ 537328 w 2271860"/>
              <a:gd name="connsiteY8" fmla="*/ 2130457 h 2130457"/>
              <a:gd name="connsiteX9" fmla="*/ 707010 w 2271860"/>
              <a:gd name="connsiteY9" fmla="*/ 1150070 h 2130457"/>
              <a:gd name="connsiteX10" fmla="*/ 593889 w 2271860"/>
              <a:gd name="connsiteY10" fmla="*/ 1187777 h 2130457"/>
              <a:gd name="connsiteX11" fmla="*/ 0 w 2271860"/>
              <a:gd name="connsiteY11" fmla="*/ 1036948 h 2130457"/>
              <a:gd name="connsiteX12" fmla="*/ 122549 w 2271860"/>
              <a:gd name="connsiteY12" fmla="*/ 631595 h 2130457"/>
              <a:gd name="connsiteX13" fmla="*/ 358219 w 2271860"/>
              <a:gd name="connsiteY13" fmla="*/ 216816 h 2130457"/>
              <a:gd name="connsiteX14" fmla="*/ 725864 w 2271860"/>
              <a:gd name="connsiteY14" fmla="*/ 0 h 2130457"/>
              <a:gd name="connsiteX15" fmla="*/ 1112363 w 2271860"/>
              <a:gd name="connsiteY15" fmla="*/ 94268 h 2130457"/>
              <a:gd name="connsiteX0" fmla="*/ 970961 w 2271860"/>
              <a:gd name="connsiteY0" fmla="*/ 141402 h 2130457"/>
              <a:gd name="connsiteX1" fmla="*/ 1206631 w 2271860"/>
              <a:gd name="connsiteY1" fmla="*/ 292231 h 2130457"/>
              <a:gd name="connsiteX2" fmla="*/ 1385740 w 2271860"/>
              <a:gd name="connsiteY2" fmla="*/ 150828 h 2130457"/>
              <a:gd name="connsiteX3" fmla="*/ 1706251 w 2271860"/>
              <a:gd name="connsiteY3" fmla="*/ 28281 h 2130457"/>
              <a:gd name="connsiteX4" fmla="*/ 2271860 w 2271860"/>
              <a:gd name="connsiteY4" fmla="*/ 763571 h 2130457"/>
              <a:gd name="connsiteX5" fmla="*/ 1923068 w 2271860"/>
              <a:gd name="connsiteY5" fmla="*/ 1216057 h 2130457"/>
              <a:gd name="connsiteX6" fmla="*/ 1668544 w 2271860"/>
              <a:gd name="connsiteY6" fmla="*/ 1131216 h 2130457"/>
              <a:gd name="connsiteX7" fmla="*/ 1828800 w 2271860"/>
              <a:gd name="connsiteY7" fmla="*/ 2036189 h 2130457"/>
              <a:gd name="connsiteX8" fmla="*/ 537328 w 2271860"/>
              <a:gd name="connsiteY8" fmla="*/ 2130457 h 2130457"/>
              <a:gd name="connsiteX9" fmla="*/ 707010 w 2271860"/>
              <a:gd name="connsiteY9" fmla="*/ 1150070 h 2130457"/>
              <a:gd name="connsiteX10" fmla="*/ 593889 w 2271860"/>
              <a:gd name="connsiteY10" fmla="*/ 1187777 h 2130457"/>
              <a:gd name="connsiteX11" fmla="*/ 0 w 2271860"/>
              <a:gd name="connsiteY11" fmla="*/ 1036948 h 2130457"/>
              <a:gd name="connsiteX12" fmla="*/ 122549 w 2271860"/>
              <a:gd name="connsiteY12" fmla="*/ 631595 h 2130457"/>
              <a:gd name="connsiteX13" fmla="*/ 358219 w 2271860"/>
              <a:gd name="connsiteY13" fmla="*/ 216816 h 2130457"/>
              <a:gd name="connsiteX14" fmla="*/ 725864 w 2271860"/>
              <a:gd name="connsiteY14" fmla="*/ 0 h 2130457"/>
              <a:gd name="connsiteX15" fmla="*/ 1112363 w 2271860"/>
              <a:gd name="connsiteY15" fmla="*/ 94268 h 2130457"/>
              <a:gd name="connsiteX0" fmla="*/ 970961 w 2271860"/>
              <a:gd name="connsiteY0" fmla="*/ 141402 h 2130457"/>
              <a:gd name="connsiteX1" fmla="*/ 1206631 w 2271860"/>
              <a:gd name="connsiteY1" fmla="*/ 292231 h 2130457"/>
              <a:gd name="connsiteX2" fmla="*/ 1385740 w 2271860"/>
              <a:gd name="connsiteY2" fmla="*/ 150828 h 2130457"/>
              <a:gd name="connsiteX3" fmla="*/ 1706251 w 2271860"/>
              <a:gd name="connsiteY3" fmla="*/ 28281 h 2130457"/>
              <a:gd name="connsiteX4" fmla="*/ 2271860 w 2271860"/>
              <a:gd name="connsiteY4" fmla="*/ 763571 h 2130457"/>
              <a:gd name="connsiteX5" fmla="*/ 1923068 w 2271860"/>
              <a:gd name="connsiteY5" fmla="*/ 1216057 h 2130457"/>
              <a:gd name="connsiteX6" fmla="*/ 1668544 w 2271860"/>
              <a:gd name="connsiteY6" fmla="*/ 1131216 h 2130457"/>
              <a:gd name="connsiteX7" fmla="*/ 1828800 w 2271860"/>
              <a:gd name="connsiteY7" fmla="*/ 2036189 h 2130457"/>
              <a:gd name="connsiteX8" fmla="*/ 537328 w 2271860"/>
              <a:gd name="connsiteY8" fmla="*/ 2130457 h 2130457"/>
              <a:gd name="connsiteX9" fmla="*/ 707010 w 2271860"/>
              <a:gd name="connsiteY9" fmla="*/ 1150070 h 2130457"/>
              <a:gd name="connsiteX10" fmla="*/ 593889 w 2271860"/>
              <a:gd name="connsiteY10" fmla="*/ 1187777 h 2130457"/>
              <a:gd name="connsiteX11" fmla="*/ 0 w 2271860"/>
              <a:gd name="connsiteY11" fmla="*/ 1036948 h 2130457"/>
              <a:gd name="connsiteX12" fmla="*/ 122549 w 2271860"/>
              <a:gd name="connsiteY12" fmla="*/ 631595 h 2130457"/>
              <a:gd name="connsiteX13" fmla="*/ 358219 w 2271860"/>
              <a:gd name="connsiteY13" fmla="*/ 216816 h 2130457"/>
              <a:gd name="connsiteX14" fmla="*/ 725864 w 2271860"/>
              <a:gd name="connsiteY14" fmla="*/ 0 h 2130457"/>
              <a:gd name="connsiteX15" fmla="*/ 1112363 w 2271860"/>
              <a:gd name="connsiteY15" fmla="*/ 94268 h 2130457"/>
              <a:gd name="connsiteX0" fmla="*/ 970961 w 2271860"/>
              <a:gd name="connsiteY0" fmla="*/ 141402 h 2130457"/>
              <a:gd name="connsiteX1" fmla="*/ 1206631 w 2271860"/>
              <a:gd name="connsiteY1" fmla="*/ 292231 h 2130457"/>
              <a:gd name="connsiteX2" fmla="*/ 1385740 w 2271860"/>
              <a:gd name="connsiteY2" fmla="*/ 150828 h 2130457"/>
              <a:gd name="connsiteX3" fmla="*/ 1706251 w 2271860"/>
              <a:gd name="connsiteY3" fmla="*/ 28281 h 2130457"/>
              <a:gd name="connsiteX4" fmla="*/ 2271860 w 2271860"/>
              <a:gd name="connsiteY4" fmla="*/ 763571 h 2130457"/>
              <a:gd name="connsiteX5" fmla="*/ 1923068 w 2271860"/>
              <a:gd name="connsiteY5" fmla="*/ 1216057 h 2130457"/>
              <a:gd name="connsiteX6" fmla="*/ 1668544 w 2271860"/>
              <a:gd name="connsiteY6" fmla="*/ 1131216 h 2130457"/>
              <a:gd name="connsiteX7" fmla="*/ 1828800 w 2271860"/>
              <a:gd name="connsiteY7" fmla="*/ 2036189 h 2130457"/>
              <a:gd name="connsiteX8" fmla="*/ 537328 w 2271860"/>
              <a:gd name="connsiteY8" fmla="*/ 2130457 h 2130457"/>
              <a:gd name="connsiteX9" fmla="*/ 707010 w 2271860"/>
              <a:gd name="connsiteY9" fmla="*/ 1150070 h 2130457"/>
              <a:gd name="connsiteX10" fmla="*/ 593889 w 2271860"/>
              <a:gd name="connsiteY10" fmla="*/ 1187777 h 2130457"/>
              <a:gd name="connsiteX11" fmla="*/ 0 w 2271860"/>
              <a:gd name="connsiteY11" fmla="*/ 1036948 h 2130457"/>
              <a:gd name="connsiteX12" fmla="*/ 122549 w 2271860"/>
              <a:gd name="connsiteY12" fmla="*/ 631595 h 2130457"/>
              <a:gd name="connsiteX13" fmla="*/ 358219 w 2271860"/>
              <a:gd name="connsiteY13" fmla="*/ 216816 h 2130457"/>
              <a:gd name="connsiteX14" fmla="*/ 725864 w 2271860"/>
              <a:gd name="connsiteY14" fmla="*/ 0 h 2130457"/>
              <a:gd name="connsiteX15" fmla="*/ 1112363 w 2271860"/>
              <a:gd name="connsiteY15" fmla="*/ 94268 h 2130457"/>
              <a:gd name="connsiteX0" fmla="*/ 970961 w 2271860"/>
              <a:gd name="connsiteY0" fmla="*/ 141402 h 2130457"/>
              <a:gd name="connsiteX1" fmla="*/ 1206631 w 2271860"/>
              <a:gd name="connsiteY1" fmla="*/ 292231 h 2130457"/>
              <a:gd name="connsiteX2" fmla="*/ 1385740 w 2271860"/>
              <a:gd name="connsiteY2" fmla="*/ 150828 h 2130457"/>
              <a:gd name="connsiteX3" fmla="*/ 1706251 w 2271860"/>
              <a:gd name="connsiteY3" fmla="*/ 28281 h 2130457"/>
              <a:gd name="connsiteX4" fmla="*/ 2271860 w 2271860"/>
              <a:gd name="connsiteY4" fmla="*/ 763571 h 2130457"/>
              <a:gd name="connsiteX5" fmla="*/ 1923068 w 2271860"/>
              <a:gd name="connsiteY5" fmla="*/ 1216057 h 2130457"/>
              <a:gd name="connsiteX6" fmla="*/ 1668544 w 2271860"/>
              <a:gd name="connsiteY6" fmla="*/ 1131216 h 2130457"/>
              <a:gd name="connsiteX7" fmla="*/ 1828800 w 2271860"/>
              <a:gd name="connsiteY7" fmla="*/ 2036189 h 2130457"/>
              <a:gd name="connsiteX8" fmla="*/ 537328 w 2271860"/>
              <a:gd name="connsiteY8" fmla="*/ 2130457 h 2130457"/>
              <a:gd name="connsiteX9" fmla="*/ 707010 w 2271860"/>
              <a:gd name="connsiteY9" fmla="*/ 1150070 h 2130457"/>
              <a:gd name="connsiteX10" fmla="*/ 593889 w 2271860"/>
              <a:gd name="connsiteY10" fmla="*/ 1187777 h 2130457"/>
              <a:gd name="connsiteX11" fmla="*/ 0 w 2271860"/>
              <a:gd name="connsiteY11" fmla="*/ 1036948 h 2130457"/>
              <a:gd name="connsiteX12" fmla="*/ 122549 w 2271860"/>
              <a:gd name="connsiteY12" fmla="*/ 631595 h 2130457"/>
              <a:gd name="connsiteX13" fmla="*/ 358219 w 2271860"/>
              <a:gd name="connsiteY13" fmla="*/ 216816 h 2130457"/>
              <a:gd name="connsiteX14" fmla="*/ 725864 w 2271860"/>
              <a:gd name="connsiteY14" fmla="*/ 0 h 2130457"/>
              <a:gd name="connsiteX15" fmla="*/ 980388 w 2271860"/>
              <a:gd name="connsiteY15" fmla="*/ 94268 h 2130457"/>
              <a:gd name="connsiteX0" fmla="*/ 970961 w 2271860"/>
              <a:gd name="connsiteY0" fmla="*/ 141402 h 2130457"/>
              <a:gd name="connsiteX1" fmla="*/ 1197204 w 2271860"/>
              <a:gd name="connsiteY1" fmla="*/ 235670 h 2130457"/>
              <a:gd name="connsiteX2" fmla="*/ 1385740 w 2271860"/>
              <a:gd name="connsiteY2" fmla="*/ 150828 h 2130457"/>
              <a:gd name="connsiteX3" fmla="*/ 1706251 w 2271860"/>
              <a:gd name="connsiteY3" fmla="*/ 28281 h 2130457"/>
              <a:gd name="connsiteX4" fmla="*/ 2271860 w 2271860"/>
              <a:gd name="connsiteY4" fmla="*/ 763571 h 2130457"/>
              <a:gd name="connsiteX5" fmla="*/ 1923068 w 2271860"/>
              <a:gd name="connsiteY5" fmla="*/ 1216057 h 2130457"/>
              <a:gd name="connsiteX6" fmla="*/ 1668544 w 2271860"/>
              <a:gd name="connsiteY6" fmla="*/ 1131216 h 2130457"/>
              <a:gd name="connsiteX7" fmla="*/ 1828800 w 2271860"/>
              <a:gd name="connsiteY7" fmla="*/ 2036189 h 2130457"/>
              <a:gd name="connsiteX8" fmla="*/ 537328 w 2271860"/>
              <a:gd name="connsiteY8" fmla="*/ 2130457 h 2130457"/>
              <a:gd name="connsiteX9" fmla="*/ 707010 w 2271860"/>
              <a:gd name="connsiteY9" fmla="*/ 1150070 h 2130457"/>
              <a:gd name="connsiteX10" fmla="*/ 593889 w 2271860"/>
              <a:gd name="connsiteY10" fmla="*/ 1187777 h 2130457"/>
              <a:gd name="connsiteX11" fmla="*/ 0 w 2271860"/>
              <a:gd name="connsiteY11" fmla="*/ 1036948 h 2130457"/>
              <a:gd name="connsiteX12" fmla="*/ 122549 w 2271860"/>
              <a:gd name="connsiteY12" fmla="*/ 631595 h 2130457"/>
              <a:gd name="connsiteX13" fmla="*/ 358219 w 2271860"/>
              <a:gd name="connsiteY13" fmla="*/ 216816 h 2130457"/>
              <a:gd name="connsiteX14" fmla="*/ 725864 w 2271860"/>
              <a:gd name="connsiteY14" fmla="*/ 0 h 2130457"/>
              <a:gd name="connsiteX15" fmla="*/ 980388 w 2271860"/>
              <a:gd name="connsiteY15" fmla="*/ 94268 h 2130457"/>
              <a:gd name="connsiteX0" fmla="*/ 970961 w 2271860"/>
              <a:gd name="connsiteY0" fmla="*/ 141402 h 2130457"/>
              <a:gd name="connsiteX1" fmla="*/ 1112363 w 2271860"/>
              <a:gd name="connsiteY1" fmla="*/ 179109 h 2130457"/>
              <a:gd name="connsiteX2" fmla="*/ 1385740 w 2271860"/>
              <a:gd name="connsiteY2" fmla="*/ 150828 h 2130457"/>
              <a:gd name="connsiteX3" fmla="*/ 1706251 w 2271860"/>
              <a:gd name="connsiteY3" fmla="*/ 28281 h 2130457"/>
              <a:gd name="connsiteX4" fmla="*/ 2271860 w 2271860"/>
              <a:gd name="connsiteY4" fmla="*/ 763571 h 2130457"/>
              <a:gd name="connsiteX5" fmla="*/ 1923068 w 2271860"/>
              <a:gd name="connsiteY5" fmla="*/ 1216057 h 2130457"/>
              <a:gd name="connsiteX6" fmla="*/ 1668544 w 2271860"/>
              <a:gd name="connsiteY6" fmla="*/ 1131216 h 2130457"/>
              <a:gd name="connsiteX7" fmla="*/ 1828800 w 2271860"/>
              <a:gd name="connsiteY7" fmla="*/ 2036189 h 2130457"/>
              <a:gd name="connsiteX8" fmla="*/ 537328 w 2271860"/>
              <a:gd name="connsiteY8" fmla="*/ 2130457 h 2130457"/>
              <a:gd name="connsiteX9" fmla="*/ 707010 w 2271860"/>
              <a:gd name="connsiteY9" fmla="*/ 1150070 h 2130457"/>
              <a:gd name="connsiteX10" fmla="*/ 593889 w 2271860"/>
              <a:gd name="connsiteY10" fmla="*/ 1187777 h 2130457"/>
              <a:gd name="connsiteX11" fmla="*/ 0 w 2271860"/>
              <a:gd name="connsiteY11" fmla="*/ 1036948 h 2130457"/>
              <a:gd name="connsiteX12" fmla="*/ 122549 w 2271860"/>
              <a:gd name="connsiteY12" fmla="*/ 631595 h 2130457"/>
              <a:gd name="connsiteX13" fmla="*/ 358219 w 2271860"/>
              <a:gd name="connsiteY13" fmla="*/ 216816 h 2130457"/>
              <a:gd name="connsiteX14" fmla="*/ 725864 w 2271860"/>
              <a:gd name="connsiteY14" fmla="*/ 0 h 2130457"/>
              <a:gd name="connsiteX15" fmla="*/ 980388 w 2271860"/>
              <a:gd name="connsiteY15" fmla="*/ 94268 h 2130457"/>
              <a:gd name="connsiteX0" fmla="*/ 970961 w 2271860"/>
              <a:gd name="connsiteY0" fmla="*/ 113121 h 2102176"/>
              <a:gd name="connsiteX1" fmla="*/ 1112363 w 2271860"/>
              <a:gd name="connsiteY1" fmla="*/ 150828 h 2102176"/>
              <a:gd name="connsiteX2" fmla="*/ 1385740 w 2271860"/>
              <a:gd name="connsiteY2" fmla="*/ 122547 h 2102176"/>
              <a:gd name="connsiteX3" fmla="*/ 1706251 w 2271860"/>
              <a:gd name="connsiteY3" fmla="*/ 0 h 2102176"/>
              <a:gd name="connsiteX4" fmla="*/ 2271860 w 2271860"/>
              <a:gd name="connsiteY4" fmla="*/ 735290 h 2102176"/>
              <a:gd name="connsiteX5" fmla="*/ 1923068 w 2271860"/>
              <a:gd name="connsiteY5" fmla="*/ 1187776 h 2102176"/>
              <a:gd name="connsiteX6" fmla="*/ 1668544 w 2271860"/>
              <a:gd name="connsiteY6" fmla="*/ 1102935 h 2102176"/>
              <a:gd name="connsiteX7" fmla="*/ 1828800 w 2271860"/>
              <a:gd name="connsiteY7" fmla="*/ 2007908 h 2102176"/>
              <a:gd name="connsiteX8" fmla="*/ 537328 w 2271860"/>
              <a:gd name="connsiteY8" fmla="*/ 2102176 h 2102176"/>
              <a:gd name="connsiteX9" fmla="*/ 707010 w 2271860"/>
              <a:gd name="connsiteY9" fmla="*/ 1121789 h 2102176"/>
              <a:gd name="connsiteX10" fmla="*/ 593889 w 2271860"/>
              <a:gd name="connsiteY10" fmla="*/ 1159496 h 2102176"/>
              <a:gd name="connsiteX11" fmla="*/ 0 w 2271860"/>
              <a:gd name="connsiteY11" fmla="*/ 1008667 h 2102176"/>
              <a:gd name="connsiteX12" fmla="*/ 122549 w 2271860"/>
              <a:gd name="connsiteY12" fmla="*/ 603314 h 2102176"/>
              <a:gd name="connsiteX13" fmla="*/ 358219 w 2271860"/>
              <a:gd name="connsiteY13" fmla="*/ 188535 h 2102176"/>
              <a:gd name="connsiteX14" fmla="*/ 678730 w 2271860"/>
              <a:gd name="connsiteY14" fmla="*/ 0 h 2102176"/>
              <a:gd name="connsiteX15" fmla="*/ 980388 w 2271860"/>
              <a:gd name="connsiteY15" fmla="*/ 65987 h 2102176"/>
              <a:gd name="connsiteX0" fmla="*/ 970961 w 2271860"/>
              <a:gd name="connsiteY0" fmla="*/ 113121 h 2102176"/>
              <a:gd name="connsiteX1" fmla="*/ 1112363 w 2271860"/>
              <a:gd name="connsiteY1" fmla="*/ 150828 h 2102176"/>
              <a:gd name="connsiteX2" fmla="*/ 1385740 w 2271860"/>
              <a:gd name="connsiteY2" fmla="*/ 122547 h 2102176"/>
              <a:gd name="connsiteX3" fmla="*/ 1706251 w 2271860"/>
              <a:gd name="connsiteY3" fmla="*/ 0 h 2102176"/>
              <a:gd name="connsiteX4" fmla="*/ 2271860 w 2271860"/>
              <a:gd name="connsiteY4" fmla="*/ 735290 h 2102176"/>
              <a:gd name="connsiteX5" fmla="*/ 1923068 w 2271860"/>
              <a:gd name="connsiteY5" fmla="*/ 1187776 h 2102176"/>
              <a:gd name="connsiteX6" fmla="*/ 1668544 w 2271860"/>
              <a:gd name="connsiteY6" fmla="*/ 1102935 h 2102176"/>
              <a:gd name="connsiteX7" fmla="*/ 1828800 w 2271860"/>
              <a:gd name="connsiteY7" fmla="*/ 2007908 h 2102176"/>
              <a:gd name="connsiteX8" fmla="*/ 537328 w 2271860"/>
              <a:gd name="connsiteY8" fmla="*/ 2102176 h 2102176"/>
              <a:gd name="connsiteX9" fmla="*/ 707010 w 2271860"/>
              <a:gd name="connsiteY9" fmla="*/ 1121789 h 2102176"/>
              <a:gd name="connsiteX10" fmla="*/ 593889 w 2271860"/>
              <a:gd name="connsiteY10" fmla="*/ 1159496 h 2102176"/>
              <a:gd name="connsiteX11" fmla="*/ 0 w 2271860"/>
              <a:gd name="connsiteY11" fmla="*/ 1008667 h 2102176"/>
              <a:gd name="connsiteX12" fmla="*/ 122549 w 2271860"/>
              <a:gd name="connsiteY12" fmla="*/ 603314 h 2102176"/>
              <a:gd name="connsiteX13" fmla="*/ 358219 w 2271860"/>
              <a:gd name="connsiteY13" fmla="*/ 188535 h 2102176"/>
              <a:gd name="connsiteX14" fmla="*/ 650450 w 2271860"/>
              <a:gd name="connsiteY14" fmla="*/ 9427 h 2102176"/>
              <a:gd name="connsiteX15" fmla="*/ 980388 w 2271860"/>
              <a:gd name="connsiteY15" fmla="*/ 65987 h 2102176"/>
              <a:gd name="connsiteX0" fmla="*/ 970961 w 2271860"/>
              <a:gd name="connsiteY0" fmla="*/ 113121 h 2102176"/>
              <a:gd name="connsiteX1" fmla="*/ 1112363 w 2271860"/>
              <a:gd name="connsiteY1" fmla="*/ 150828 h 2102176"/>
              <a:gd name="connsiteX2" fmla="*/ 1385740 w 2271860"/>
              <a:gd name="connsiteY2" fmla="*/ 122547 h 2102176"/>
              <a:gd name="connsiteX3" fmla="*/ 1706251 w 2271860"/>
              <a:gd name="connsiteY3" fmla="*/ 0 h 2102176"/>
              <a:gd name="connsiteX4" fmla="*/ 2271860 w 2271860"/>
              <a:gd name="connsiteY4" fmla="*/ 735290 h 2102176"/>
              <a:gd name="connsiteX5" fmla="*/ 1923068 w 2271860"/>
              <a:gd name="connsiteY5" fmla="*/ 1187776 h 2102176"/>
              <a:gd name="connsiteX6" fmla="*/ 1743959 w 2271860"/>
              <a:gd name="connsiteY6" fmla="*/ 1102935 h 2102176"/>
              <a:gd name="connsiteX7" fmla="*/ 1828800 w 2271860"/>
              <a:gd name="connsiteY7" fmla="*/ 2007908 h 2102176"/>
              <a:gd name="connsiteX8" fmla="*/ 537328 w 2271860"/>
              <a:gd name="connsiteY8" fmla="*/ 2102176 h 2102176"/>
              <a:gd name="connsiteX9" fmla="*/ 707010 w 2271860"/>
              <a:gd name="connsiteY9" fmla="*/ 1121789 h 2102176"/>
              <a:gd name="connsiteX10" fmla="*/ 593889 w 2271860"/>
              <a:gd name="connsiteY10" fmla="*/ 1159496 h 2102176"/>
              <a:gd name="connsiteX11" fmla="*/ 0 w 2271860"/>
              <a:gd name="connsiteY11" fmla="*/ 1008667 h 2102176"/>
              <a:gd name="connsiteX12" fmla="*/ 122549 w 2271860"/>
              <a:gd name="connsiteY12" fmla="*/ 603314 h 2102176"/>
              <a:gd name="connsiteX13" fmla="*/ 358219 w 2271860"/>
              <a:gd name="connsiteY13" fmla="*/ 188535 h 2102176"/>
              <a:gd name="connsiteX14" fmla="*/ 650450 w 2271860"/>
              <a:gd name="connsiteY14" fmla="*/ 9427 h 2102176"/>
              <a:gd name="connsiteX15" fmla="*/ 980388 w 2271860"/>
              <a:gd name="connsiteY15" fmla="*/ 65987 h 2102176"/>
              <a:gd name="connsiteX0" fmla="*/ 970961 w 2271860"/>
              <a:gd name="connsiteY0" fmla="*/ 113121 h 2102176"/>
              <a:gd name="connsiteX1" fmla="*/ 1112363 w 2271860"/>
              <a:gd name="connsiteY1" fmla="*/ 150828 h 2102176"/>
              <a:gd name="connsiteX2" fmla="*/ 1385740 w 2271860"/>
              <a:gd name="connsiteY2" fmla="*/ 122547 h 2102176"/>
              <a:gd name="connsiteX3" fmla="*/ 1706251 w 2271860"/>
              <a:gd name="connsiteY3" fmla="*/ 0 h 2102176"/>
              <a:gd name="connsiteX4" fmla="*/ 2271860 w 2271860"/>
              <a:gd name="connsiteY4" fmla="*/ 735290 h 2102176"/>
              <a:gd name="connsiteX5" fmla="*/ 1923068 w 2271860"/>
              <a:gd name="connsiteY5" fmla="*/ 1187776 h 2102176"/>
              <a:gd name="connsiteX6" fmla="*/ 1743959 w 2271860"/>
              <a:gd name="connsiteY6" fmla="*/ 1102935 h 2102176"/>
              <a:gd name="connsiteX7" fmla="*/ 1828800 w 2271860"/>
              <a:gd name="connsiteY7" fmla="*/ 2007908 h 2102176"/>
              <a:gd name="connsiteX8" fmla="*/ 537328 w 2271860"/>
              <a:gd name="connsiteY8" fmla="*/ 2102176 h 2102176"/>
              <a:gd name="connsiteX9" fmla="*/ 707010 w 2271860"/>
              <a:gd name="connsiteY9" fmla="*/ 1121789 h 2102176"/>
              <a:gd name="connsiteX10" fmla="*/ 546755 w 2271860"/>
              <a:gd name="connsiteY10" fmla="*/ 1187777 h 2102176"/>
              <a:gd name="connsiteX11" fmla="*/ 0 w 2271860"/>
              <a:gd name="connsiteY11" fmla="*/ 1008667 h 2102176"/>
              <a:gd name="connsiteX12" fmla="*/ 122549 w 2271860"/>
              <a:gd name="connsiteY12" fmla="*/ 603314 h 2102176"/>
              <a:gd name="connsiteX13" fmla="*/ 358219 w 2271860"/>
              <a:gd name="connsiteY13" fmla="*/ 188535 h 2102176"/>
              <a:gd name="connsiteX14" fmla="*/ 650450 w 2271860"/>
              <a:gd name="connsiteY14" fmla="*/ 9427 h 2102176"/>
              <a:gd name="connsiteX15" fmla="*/ 980388 w 2271860"/>
              <a:gd name="connsiteY15" fmla="*/ 65987 h 2102176"/>
              <a:gd name="connsiteX0" fmla="*/ 970961 w 2271860"/>
              <a:gd name="connsiteY0" fmla="*/ 113121 h 2102176"/>
              <a:gd name="connsiteX1" fmla="*/ 1112363 w 2271860"/>
              <a:gd name="connsiteY1" fmla="*/ 150828 h 2102176"/>
              <a:gd name="connsiteX2" fmla="*/ 1385740 w 2271860"/>
              <a:gd name="connsiteY2" fmla="*/ 122547 h 2102176"/>
              <a:gd name="connsiteX3" fmla="*/ 1706251 w 2271860"/>
              <a:gd name="connsiteY3" fmla="*/ 0 h 2102176"/>
              <a:gd name="connsiteX4" fmla="*/ 2271860 w 2271860"/>
              <a:gd name="connsiteY4" fmla="*/ 735290 h 2102176"/>
              <a:gd name="connsiteX5" fmla="*/ 1923068 w 2271860"/>
              <a:gd name="connsiteY5" fmla="*/ 1187776 h 2102176"/>
              <a:gd name="connsiteX6" fmla="*/ 1743959 w 2271860"/>
              <a:gd name="connsiteY6" fmla="*/ 1102935 h 2102176"/>
              <a:gd name="connsiteX7" fmla="*/ 1828800 w 2271860"/>
              <a:gd name="connsiteY7" fmla="*/ 2007908 h 2102176"/>
              <a:gd name="connsiteX8" fmla="*/ 537328 w 2271860"/>
              <a:gd name="connsiteY8" fmla="*/ 2102176 h 2102176"/>
              <a:gd name="connsiteX9" fmla="*/ 659876 w 2271860"/>
              <a:gd name="connsiteY9" fmla="*/ 1102935 h 2102176"/>
              <a:gd name="connsiteX10" fmla="*/ 546755 w 2271860"/>
              <a:gd name="connsiteY10" fmla="*/ 1187777 h 2102176"/>
              <a:gd name="connsiteX11" fmla="*/ 0 w 2271860"/>
              <a:gd name="connsiteY11" fmla="*/ 1008667 h 2102176"/>
              <a:gd name="connsiteX12" fmla="*/ 122549 w 2271860"/>
              <a:gd name="connsiteY12" fmla="*/ 603314 h 2102176"/>
              <a:gd name="connsiteX13" fmla="*/ 358219 w 2271860"/>
              <a:gd name="connsiteY13" fmla="*/ 188535 h 2102176"/>
              <a:gd name="connsiteX14" fmla="*/ 650450 w 2271860"/>
              <a:gd name="connsiteY14" fmla="*/ 9427 h 2102176"/>
              <a:gd name="connsiteX15" fmla="*/ 980388 w 2271860"/>
              <a:gd name="connsiteY15" fmla="*/ 65987 h 2102176"/>
              <a:gd name="connsiteX0" fmla="*/ 970961 w 2271860"/>
              <a:gd name="connsiteY0" fmla="*/ 113121 h 2102176"/>
              <a:gd name="connsiteX1" fmla="*/ 1112363 w 2271860"/>
              <a:gd name="connsiteY1" fmla="*/ 150828 h 2102176"/>
              <a:gd name="connsiteX2" fmla="*/ 1395167 w 2271860"/>
              <a:gd name="connsiteY2" fmla="*/ 94266 h 2102176"/>
              <a:gd name="connsiteX3" fmla="*/ 1706251 w 2271860"/>
              <a:gd name="connsiteY3" fmla="*/ 0 h 2102176"/>
              <a:gd name="connsiteX4" fmla="*/ 2271860 w 2271860"/>
              <a:gd name="connsiteY4" fmla="*/ 735290 h 2102176"/>
              <a:gd name="connsiteX5" fmla="*/ 1923068 w 2271860"/>
              <a:gd name="connsiteY5" fmla="*/ 1187776 h 2102176"/>
              <a:gd name="connsiteX6" fmla="*/ 1743959 w 2271860"/>
              <a:gd name="connsiteY6" fmla="*/ 1102935 h 2102176"/>
              <a:gd name="connsiteX7" fmla="*/ 1828800 w 2271860"/>
              <a:gd name="connsiteY7" fmla="*/ 2007908 h 2102176"/>
              <a:gd name="connsiteX8" fmla="*/ 537328 w 2271860"/>
              <a:gd name="connsiteY8" fmla="*/ 2102176 h 2102176"/>
              <a:gd name="connsiteX9" fmla="*/ 659876 w 2271860"/>
              <a:gd name="connsiteY9" fmla="*/ 1102935 h 2102176"/>
              <a:gd name="connsiteX10" fmla="*/ 546755 w 2271860"/>
              <a:gd name="connsiteY10" fmla="*/ 1187777 h 2102176"/>
              <a:gd name="connsiteX11" fmla="*/ 0 w 2271860"/>
              <a:gd name="connsiteY11" fmla="*/ 1008667 h 2102176"/>
              <a:gd name="connsiteX12" fmla="*/ 122549 w 2271860"/>
              <a:gd name="connsiteY12" fmla="*/ 603314 h 2102176"/>
              <a:gd name="connsiteX13" fmla="*/ 358219 w 2271860"/>
              <a:gd name="connsiteY13" fmla="*/ 188535 h 2102176"/>
              <a:gd name="connsiteX14" fmla="*/ 650450 w 2271860"/>
              <a:gd name="connsiteY14" fmla="*/ 9427 h 2102176"/>
              <a:gd name="connsiteX15" fmla="*/ 980388 w 2271860"/>
              <a:gd name="connsiteY15" fmla="*/ 65987 h 2102176"/>
              <a:gd name="connsiteX0" fmla="*/ 970961 w 2271860"/>
              <a:gd name="connsiteY0" fmla="*/ 113121 h 2102176"/>
              <a:gd name="connsiteX1" fmla="*/ 1112363 w 2271860"/>
              <a:gd name="connsiteY1" fmla="*/ 150828 h 2102176"/>
              <a:gd name="connsiteX2" fmla="*/ 1395167 w 2271860"/>
              <a:gd name="connsiteY2" fmla="*/ 94266 h 2102176"/>
              <a:gd name="connsiteX3" fmla="*/ 1706251 w 2271860"/>
              <a:gd name="connsiteY3" fmla="*/ 0 h 2102176"/>
              <a:gd name="connsiteX4" fmla="*/ 2271860 w 2271860"/>
              <a:gd name="connsiteY4" fmla="*/ 735290 h 2102176"/>
              <a:gd name="connsiteX5" fmla="*/ 1923068 w 2271860"/>
              <a:gd name="connsiteY5" fmla="*/ 1187776 h 2102176"/>
              <a:gd name="connsiteX6" fmla="*/ 1743959 w 2271860"/>
              <a:gd name="connsiteY6" fmla="*/ 1102935 h 2102176"/>
              <a:gd name="connsiteX7" fmla="*/ 1828800 w 2271860"/>
              <a:gd name="connsiteY7" fmla="*/ 2007908 h 2102176"/>
              <a:gd name="connsiteX8" fmla="*/ 537328 w 2271860"/>
              <a:gd name="connsiteY8" fmla="*/ 2102176 h 2102176"/>
              <a:gd name="connsiteX9" fmla="*/ 659876 w 2271860"/>
              <a:gd name="connsiteY9" fmla="*/ 1102935 h 2102176"/>
              <a:gd name="connsiteX10" fmla="*/ 546755 w 2271860"/>
              <a:gd name="connsiteY10" fmla="*/ 1187777 h 2102176"/>
              <a:gd name="connsiteX11" fmla="*/ 0 w 2271860"/>
              <a:gd name="connsiteY11" fmla="*/ 1008667 h 2102176"/>
              <a:gd name="connsiteX12" fmla="*/ 84841 w 2271860"/>
              <a:gd name="connsiteY12" fmla="*/ 584461 h 2102176"/>
              <a:gd name="connsiteX13" fmla="*/ 358219 w 2271860"/>
              <a:gd name="connsiteY13" fmla="*/ 188535 h 2102176"/>
              <a:gd name="connsiteX14" fmla="*/ 650450 w 2271860"/>
              <a:gd name="connsiteY14" fmla="*/ 9427 h 2102176"/>
              <a:gd name="connsiteX15" fmla="*/ 980388 w 2271860"/>
              <a:gd name="connsiteY15" fmla="*/ 65987 h 2102176"/>
              <a:gd name="connsiteX0" fmla="*/ 970961 w 2271860"/>
              <a:gd name="connsiteY0" fmla="*/ 113121 h 2102176"/>
              <a:gd name="connsiteX1" fmla="*/ 1112363 w 2271860"/>
              <a:gd name="connsiteY1" fmla="*/ 150828 h 2102176"/>
              <a:gd name="connsiteX2" fmla="*/ 1395167 w 2271860"/>
              <a:gd name="connsiteY2" fmla="*/ 94266 h 2102176"/>
              <a:gd name="connsiteX3" fmla="*/ 1706251 w 2271860"/>
              <a:gd name="connsiteY3" fmla="*/ 0 h 2102176"/>
              <a:gd name="connsiteX4" fmla="*/ 2271860 w 2271860"/>
              <a:gd name="connsiteY4" fmla="*/ 735290 h 2102176"/>
              <a:gd name="connsiteX5" fmla="*/ 1923068 w 2271860"/>
              <a:gd name="connsiteY5" fmla="*/ 1187776 h 2102176"/>
              <a:gd name="connsiteX6" fmla="*/ 1743959 w 2271860"/>
              <a:gd name="connsiteY6" fmla="*/ 1102935 h 2102176"/>
              <a:gd name="connsiteX7" fmla="*/ 1828800 w 2271860"/>
              <a:gd name="connsiteY7" fmla="*/ 2007908 h 2102176"/>
              <a:gd name="connsiteX8" fmla="*/ 537328 w 2271860"/>
              <a:gd name="connsiteY8" fmla="*/ 2102176 h 2102176"/>
              <a:gd name="connsiteX9" fmla="*/ 659876 w 2271860"/>
              <a:gd name="connsiteY9" fmla="*/ 1102935 h 2102176"/>
              <a:gd name="connsiteX10" fmla="*/ 546755 w 2271860"/>
              <a:gd name="connsiteY10" fmla="*/ 1187777 h 2102176"/>
              <a:gd name="connsiteX11" fmla="*/ 0 w 2271860"/>
              <a:gd name="connsiteY11" fmla="*/ 1008667 h 2102176"/>
              <a:gd name="connsiteX12" fmla="*/ 84841 w 2271860"/>
              <a:gd name="connsiteY12" fmla="*/ 584461 h 2102176"/>
              <a:gd name="connsiteX13" fmla="*/ 358219 w 2271860"/>
              <a:gd name="connsiteY13" fmla="*/ 188535 h 2102176"/>
              <a:gd name="connsiteX14" fmla="*/ 650450 w 2271860"/>
              <a:gd name="connsiteY14" fmla="*/ 9427 h 2102176"/>
              <a:gd name="connsiteX15" fmla="*/ 989814 w 2271860"/>
              <a:gd name="connsiteY15" fmla="*/ 9426 h 2102176"/>
              <a:gd name="connsiteX0" fmla="*/ 970961 w 2271860"/>
              <a:gd name="connsiteY0" fmla="*/ 113121 h 2102176"/>
              <a:gd name="connsiteX1" fmla="*/ 1206631 w 2271860"/>
              <a:gd name="connsiteY1" fmla="*/ 122547 h 2102176"/>
              <a:gd name="connsiteX2" fmla="*/ 1395167 w 2271860"/>
              <a:gd name="connsiteY2" fmla="*/ 94266 h 2102176"/>
              <a:gd name="connsiteX3" fmla="*/ 1706251 w 2271860"/>
              <a:gd name="connsiteY3" fmla="*/ 0 h 2102176"/>
              <a:gd name="connsiteX4" fmla="*/ 2271860 w 2271860"/>
              <a:gd name="connsiteY4" fmla="*/ 735290 h 2102176"/>
              <a:gd name="connsiteX5" fmla="*/ 1923068 w 2271860"/>
              <a:gd name="connsiteY5" fmla="*/ 1187776 h 2102176"/>
              <a:gd name="connsiteX6" fmla="*/ 1743959 w 2271860"/>
              <a:gd name="connsiteY6" fmla="*/ 1102935 h 2102176"/>
              <a:gd name="connsiteX7" fmla="*/ 1828800 w 2271860"/>
              <a:gd name="connsiteY7" fmla="*/ 2007908 h 2102176"/>
              <a:gd name="connsiteX8" fmla="*/ 537328 w 2271860"/>
              <a:gd name="connsiteY8" fmla="*/ 2102176 h 2102176"/>
              <a:gd name="connsiteX9" fmla="*/ 659876 w 2271860"/>
              <a:gd name="connsiteY9" fmla="*/ 1102935 h 2102176"/>
              <a:gd name="connsiteX10" fmla="*/ 546755 w 2271860"/>
              <a:gd name="connsiteY10" fmla="*/ 1187777 h 2102176"/>
              <a:gd name="connsiteX11" fmla="*/ 0 w 2271860"/>
              <a:gd name="connsiteY11" fmla="*/ 1008667 h 2102176"/>
              <a:gd name="connsiteX12" fmla="*/ 84841 w 2271860"/>
              <a:gd name="connsiteY12" fmla="*/ 584461 h 2102176"/>
              <a:gd name="connsiteX13" fmla="*/ 358219 w 2271860"/>
              <a:gd name="connsiteY13" fmla="*/ 188535 h 2102176"/>
              <a:gd name="connsiteX14" fmla="*/ 650450 w 2271860"/>
              <a:gd name="connsiteY14" fmla="*/ 9427 h 2102176"/>
              <a:gd name="connsiteX15" fmla="*/ 989814 w 2271860"/>
              <a:gd name="connsiteY15" fmla="*/ 9426 h 2102176"/>
              <a:gd name="connsiteX0" fmla="*/ 1036949 w 2271860"/>
              <a:gd name="connsiteY0" fmla="*/ 131975 h 2102176"/>
              <a:gd name="connsiteX1" fmla="*/ 1206631 w 2271860"/>
              <a:gd name="connsiteY1" fmla="*/ 122547 h 2102176"/>
              <a:gd name="connsiteX2" fmla="*/ 1395167 w 2271860"/>
              <a:gd name="connsiteY2" fmla="*/ 94266 h 2102176"/>
              <a:gd name="connsiteX3" fmla="*/ 1706251 w 2271860"/>
              <a:gd name="connsiteY3" fmla="*/ 0 h 2102176"/>
              <a:gd name="connsiteX4" fmla="*/ 2271860 w 2271860"/>
              <a:gd name="connsiteY4" fmla="*/ 735290 h 2102176"/>
              <a:gd name="connsiteX5" fmla="*/ 1923068 w 2271860"/>
              <a:gd name="connsiteY5" fmla="*/ 1187776 h 2102176"/>
              <a:gd name="connsiteX6" fmla="*/ 1743959 w 2271860"/>
              <a:gd name="connsiteY6" fmla="*/ 1102935 h 2102176"/>
              <a:gd name="connsiteX7" fmla="*/ 1828800 w 2271860"/>
              <a:gd name="connsiteY7" fmla="*/ 2007908 h 2102176"/>
              <a:gd name="connsiteX8" fmla="*/ 537328 w 2271860"/>
              <a:gd name="connsiteY8" fmla="*/ 2102176 h 2102176"/>
              <a:gd name="connsiteX9" fmla="*/ 659876 w 2271860"/>
              <a:gd name="connsiteY9" fmla="*/ 1102935 h 2102176"/>
              <a:gd name="connsiteX10" fmla="*/ 546755 w 2271860"/>
              <a:gd name="connsiteY10" fmla="*/ 1187777 h 2102176"/>
              <a:gd name="connsiteX11" fmla="*/ 0 w 2271860"/>
              <a:gd name="connsiteY11" fmla="*/ 1008667 h 2102176"/>
              <a:gd name="connsiteX12" fmla="*/ 84841 w 2271860"/>
              <a:gd name="connsiteY12" fmla="*/ 584461 h 2102176"/>
              <a:gd name="connsiteX13" fmla="*/ 358219 w 2271860"/>
              <a:gd name="connsiteY13" fmla="*/ 188535 h 2102176"/>
              <a:gd name="connsiteX14" fmla="*/ 650450 w 2271860"/>
              <a:gd name="connsiteY14" fmla="*/ 9427 h 2102176"/>
              <a:gd name="connsiteX15" fmla="*/ 989814 w 2271860"/>
              <a:gd name="connsiteY15" fmla="*/ 9426 h 2102176"/>
              <a:gd name="connsiteX0" fmla="*/ 1036949 w 2271860"/>
              <a:gd name="connsiteY0" fmla="*/ 131975 h 2102176"/>
              <a:gd name="connsiteX1" fmla="*/ 1206631 w 2271860"/>
              <a:gd name="connsiteY1" fmla="*/ 122547 h 2102176"/>
              <a:gd name="connsiteX2" fmla="*/ 1451727 w 2271860"/>
              <a:gd name="connsiteY2" fmla="*/ 18852 h 2102176"/>
              <a:gd name="connsiteX3" fmla="*/ 1706251 w 2271860"/>
              <a:gd name="connsiteY3" fmla="*/ 0 h 2102176"/>
              <a:gd name="connsiteX4" fmla="*/ 2271860 w 2271860"/>
              <a:gd name="connsiteY4" fmla="*/ 735290 h 2102176"/>
              <a:gd name="connsiteX5" fmla="*/ 1923068 w 2271860"/>
              <a:gd name="connsiteY5" fmla="*/ 1187776 h 2102176"/>
              <a:gd name="connsiteX6" fmla="*/ 1743959 w 2271860"/>
              <a:gd name="connsiteY6" fmla="*/ 1102935 h 2102176"/>
              <a:gd name="connsiteX7" fmla="*/ 1828800 w 2271860"/>
              <a:gd name="connsiteY7" fmla="*/ 2007908 h 2102176"/>
              <a:gd name="connsiteX8" fmla="*/ 537328 w 2271860"/>
              <a:gd name="connsiteY8" fmla="*/ 2102176 h 2102176"/>
              <a:gd name="connsiteX9" fmla="*/ 659876 w 2271860"/>
              <a:gd name="connsiteY9" fmla="*/ 1102935 h 2102176"/>
              <a:gd name="connsiteX10" fmla="*/ 546755 w 2271860"/>
              <a:gd name="connsiteY10" fmla="*/ 1187777 h 2102176"/>
              <a:gd name="connsiteX11" fmla="*/ 0 w 2271860"/>
              <a:gd name="connsiteY11" fmla="*/ 1008667 h 2102176"/>
              <a:gd name="connsiteX12" fmla="*/ 84841 w 2271860"/>
              <a:gd name="connsiteY12" fmla="*/ 584461 h 2102176"/>
              <a:gd name="connsiteX13" fmla="*/ 358219 w 2271860"/>
              <a:gd name="connsiteY13" fmla="*/ 188535 h 2102176"/>
              <a:gd name="connsiteX14" fmla="*/ 650450 w 2271860"/>
              <a:gd name="connsiteY14" fmla="*/ 9427 h 2102176"/>
              <a:gd name="connsiteX15" fmla="*/ 989814 w 2271860"/>
              <a:gd name="connsiteY15" fmla="*/ 9426 h 2102176"/>
              <a:gd name="connsiteX0" fmla="*/ 1036949 w 2278465"/>
              <a:gd name="connsiteY0" fmla="*/ 131975 h 2102176"/>
              <a:gd name="connsiteX1" fmla="*/ 1206631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28800 w 2278465"/>
              <a:gd name="connsiteY8" fmla="*/ 200790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84841 w 2278465"/>
              <a:gd name="connsiteY13" fmla="*/ 584461 h 2102176"/>
              <a:gd name="connsiteX14" fmla="*/ 358219 w 2278465"/>
              <a:gd name="connsiteY14" fmla="*/ 188535 h 2102176"/>
              <a:gd name="connsiteX15" fmla="*/ 650450 w 2278465"/>
              <a:gd name="connsiteY15" fmla="*/ 9427 h 2102176"/>
              <a:gd name="connsiteX16" fmla="*/ 989814 w 2278465"/>
              <a:gd name="connsiteY16" fmla="*/ 9426 h 2102176"/>
              <a:gd name="connsiteX0" fmla="*/ 1036949 w 2278465"/>
              <a:gd name="connsiteY0" fmla="*/ 131975 h 2102176"/>
              <a:gd name="connsiteX1" fmla="*/ 1206631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28800 w 2278465"/>
              <a:gd name="connsiteY8" fmla="*/ 200790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84841 w 2278465"/>
              <a:gd name="connsiteY13" fmla="*/ 584461 h 2102176"/>
              <a:gd name="connsiteX14" fmla="*/ 216817 w 2278465"/>
              <a:gd name="connsiteY14" fmla="*/ 329937 h 2102176"/>
              <a:gd name="connsiteX15" fmla="*/ 650450 w 2278465"/>
              <a:gd name="connsiteY15" fmla="*/ 9427 h 2102176"/>
              <a:gd name="connsiteX16" fmla="*/ 989814 w 2278465"/>
              <a:gd name="connsiteY16" fmla="*/ 9426 h 2102176"/>
              <a:gd name="connsiteX0" fmla="*/ 1036949 w 2278465"/>
              <a:gd name="connsiteY0" fmla="*/ 131975 h 2102176"/>
              <a:gd name="connsiteX1" fmla="*/ 1206631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28800 w 2278465"/>
              <a:gd name="connsiteY8" fmla="*/ 200790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84841 w 2278465"/>
              <a:gd name="connsiteY13" fmla="*/ 584461 h 2102176"/>
              <a:gd name="connsiteX14" fmla="*/ 452487 w 2278465"/>
              <a:gd name="connsiteY14" fmla="*/ 150828 h 2102176"/>
              <a:gd name="connsiteX15" fmla="*/ 650450 w 2278465"/>
              <a:gd name="connsiteY15" fmla="*/ 9427 h 2102176"/>
              <a:gd name="connsiteX16" fmla="*/ 989814 w 2278465"/>
              <a:gd name="connsiteY16" fmla="*/ 9426 h 2102176"/>
              <a:gd name="connsiteX0" fmla="*/ 1036949 w 2278465"/>
              <a:gd name="connsiteY0" fmla="*/ 131975 h 2102176"/>
              <a:gd name="connsiteX1" fmla="*/ 1206631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28800 w 2278465"/>
              <a:gd name="connsiteY8" fmla="*/ 200790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150828 w 2278465"/>
              <a:gd name="connsiteY13" fmla="*/ 471340 h 2102176"/>
              <a:gd name="connsiteX14" fmla="*/ 452487 w 2278465"/>
              <a:gd name="connsiteY14" fmla="*/ 150828 h 2102176"/>
              <a:gd name="connsiteX15" fmla="*/ 650450 w 2278465"/>
              <a:gd name="connsiteY15" fmla="*/ 9427 h 2102176"/>
              <a:gd name="connsiteX16" fmla="*/ 989814 w 2278465"/>
              <a:gd name="connsiteY16" fmla="*/ 9426 h 2102176"/>
              <a:gd name="connsiteX0" fmla="*/ 1036949 w 2278465"/>
              <a:gd name="connsiteY0" fmla="*/ 131975 h 2102176"/>
              <a:gd name="connsiteX1" fmla="*/ 1206631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28800 w 2278465"/>
              <a:gd name="connsiteY8" fmla="*/ 200790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56561 w 2278465"/>
              <a:gd name="connsiteY13" fmla="*/ 650447 h 2102176"/>
              <a:gd name="connsiteX14" fmla="*/ 150828 w 2278465"/>
              <a:gd name="connsiteY14" fmla="*/ 471340 h 2102176"/>
              <a:gd name="connsiteX15" fmla="*/ 452487 w 2278465"/>
              <a:gd name="connsiteY15" fmla="*/ 150828 h 2102176"/>
              <a:gd name="connsiteX16" fmla="*/ 650450 w 2278465"/>
              <a:gd name="connsiteY16" fmla="*/ 9427 h 2102176"/>
              <a:gd name="connsiteX17" fmla="*/ 989814 w 2278465"/>
              <a:gd name="connsiteY17" fmla="*/ 9426 h 2102176"/>
              <a:gd name="connsiteX0" fmla="*/ 1077345 w 2278465"/>
              <a:gd name="connsiteY0" fmla="*/ 120958 h 2102176"/>
              <a:gd name="connsiteX1" fmla="*/ 1206631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28800 w 2278465"/>
              <a:gd name="connsiteY8" fmla="*/ 200790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56561 w 2278465"/>
              <a:gd name="connsiteY13" fmla="*/ 650447 h 2102176"/>
              <a:gd name="connsiteX14" fmla="*/ 150828 w 2278465"/>
              <a:gd name="connsiteY14" fmla="*/ 471340 h 2102176"/>
              <a:gd name="connsiteX15" fmla="*/ 452487 w 2278465"/>
              <a:gd name="connsiteY15" fmla="*/ 150828 h 2102176"/>
              <a:gd name="connsiteX16" fmla="*/ 650450 w 2278465"/>
              <a:gd name="connsiteY16" fmla="*/ 9427 h 2102176"/>
              <a:gd name="connsiteX17" fmla="*/ 989814 w 2278465"/>
              <a:gd name="connsiteY17" fmla="*/ 9426 h 2102176"/>
              <a:gd name="connsiteX0" fmla="*/ 1077345 w 2278465"/>
              <a:gd name="connsiteY0" fmla="*/ 120958 h 2102176"/>
              <a:gd name="connsiteX1" fmla="*/ 1309455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28800 w 2278465"/>
              <a:gd name="connsiteY8" fmla="*/ 200790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56561 w 2278465"/>
              <a:gd name="connsiteY13" fmla="*/ 650447 h 2102176"/>
              <a:gd name="connsiteX14" fmla="*/ 150828 w 2278465"/>
              <a:gd name="connsiteY14" fmla="*/ 471340 h 2102176"/>
              <a:gd name="connsiteX15" fmla="*/ 452487 w 2278465"/>
              <a:gd name="connsiteY15" fmla="*/ 150828 h 2102176"/>
              <a:gd name="connsiteX16" fmla="*/ 650450 w 2278465"/>
              <a:gd name="connsiteY16" fmla="*/ 9427 h 2102176"/>
              <a:gd name="connsiteX17" fmla="*/ 989814 w 2278465"/>
              <a:gd name="connsiteY17" fmla="*/ 9426 h 2102176"/>
              <a:gd name="connsiteX0" fmla="*/ 1077345 w 2278465"/>
              <a:gd name="connsiteY0" fmla="*/ 120958 h 2102176"/>
              <a:gd name="connsiteX1" fmla="*/ 1309455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28800 w 2278465"/>
              <a:gd name="connsiteY8" fmla="*/ 200790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56561 w 2278465"/>
              <a:gd name="connsiteY13" fmla="*/ 650447 h 2102176"/>
              <a:gd name="connsiteX14" fmla="*/ 150828 w 2278465"/>
              <a:gd name="connsiteY14" fmla="*/ 471340 h 2102176"/>
              <a:gd name="connsiteX15" fmla="*/ 452487 w 2278465"/>
              <a:gd name="connsiteY15" fmla="*/ 150828 h 2102176"/>
              <a:gd name="connsiteX16" fmla="*/ 650450 w 2278465"/>
              <a:gd name="connsiteY16" fmla="*/ 9427 h 2102176"/>
              <a:gd name="connsiteX17" fmla="*/ 960436 w 2278465"/>
              <a:gd name="connsiteY17" fmla="*/ 20443 h 2102176"/>
              <a:gd name="connsiteX0" fmla="*/ 1077345 w 2278465"/>
              <a:gd name="connsiteY0" fmla="*/ 120958 h 2102176"/>
              <a:gd name="connsiteX1" fmla="*/ 1309455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28800 w 2278465"/>
              <a:gd name="connsiteY8" fmla="*/ 200790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56561 w 2278465"/>
              <a:gd name="connsiteY13" fmla="*/ 650447 h 2102176"/>
              <a:gd name="connsiteX14" fmla="*/ 150828 w 2278465"/>
              <a:gd name="connsiteY14" fmla="*/ 471340 h 2102176"/>
              <a:gd name="connsiteX15" fmla="*/ 452487 w 2278465"/>
              <a:gd name="connsiteY15" fmla="*/ 150828 h 2102176"/>
              <a:gd name="connsiteX16" fmla="*/ 650450 w 2278465"/>
              <a:gd name="connsiteY16" fmla="*/ 9427 h 2102176"/>
              <a:gd name="connsiteX17" fmla="*/ 927385 w 2278465"/>
              <a:gd name="connsiteY17" fmla="*/ 49822 h 2102176"/>
              <a:gd name="connsiteX0" fmla="*/ 1077345 w 2278465"/>
              <a:gd name="connsiteY0" fmla="*/ 120958 h 2102176"/>
              <a:gd name="connsiteX1" fmla="*/ 1309455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28800 w 2278465"/>
              <a:gd name="connsiteY8" fmla="*/ 200790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56561 w 2278465"/>
              <a:gd name="connsiteY13" fmla="*/ 650447 h 2102176"/>
              <a:gd name="connsiteX14" fmla="*/ 150828 w 2278465"/>
              <a:gd name="connsiteY14" fmla="*/ 471340 h 2102176"/>
              <a:gd name="connsiteX15" fmla="*/ 452487 w 2278465"/>
              <a:gd name="connsiteY15" fmla="*/ 150828 h 2102176"/>
              <a:gd name="connsiteX16" fmla="*/ 650450 w 2278465"/>
              <a:gd name="connsiteY16" fmla="*/ 9427 h 2102176"/>
              <a:gd name="connsiteX17" fmla="*/ 905351 w 2278465"/>
              <a:gd name="connsiteY17" fmla="*/ 49822 h 2102176"/>
              <a:gd name="connsiteX0" fmla="*/ 1077345 w 2278465"/>
              <a:gd name="connsiteY0" fmla="*/ 120958 h 2102176"/>
              <a:gd name="connsiteX1" fmla="*/ 1309455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28800 w 2278465"/>
              <a:gd name="connsiteY8" fmla="*/ 200790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56561 w 2278465"/>
              <a:gd name="connsiteY13" fmla="*/ 650447 h 2102176"/>
              <a:gd name="connsiteX14" fmla="*/ 150828 w 2278465"/>
              <a:gd name="connsiteY14" fmla="*/ 471340 h 2102176"/>
              <a:gd name="connsiteX15" fmla="*/ 452487 w 2278465"/>
              <a:gd name="connsiteY15" fmla="*/ 150828 h 2102176"/>
              <a:gd name="connsiteX16" fmla="*/ 650450 w 2278465"/>
              <a:gd name="connsiteY16" fmla="*/ 9427 h 2102176"/>
              <a:gd name="connsiteX17" fmla="*/ 905351 w 2278465"/>
              <a:gd name="connsiteY17" fmla="*/ 35132 h 2102176"/>
              <a:gd name="connsiteX0" fmla="*/ 1077345 w 2278465"/>
              <a:gd name="connsiteY0" fmla="*/ 120958 h 2102176"/>
              <a:gd name="connsiteX1" fmla="*/ 1309455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28800 w 2278465"/>
              <a:gd name="connsiteY8" fmla="*/ 200790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56561 w 2278465"/>
              <a:gd name="connsiteY13" fmla="*/ 650447 h 2102176"/>
              <a:gd name="connsiteX14" fmla="*/ 150828 w 2278465"/>
              <a:gd name="connsiteY14" fmla="*/ 471340 h 2102176"/>
              <a:gd name="connsiteX15" fmla="*/ 452487 w 2278465"/>
              <a:gd name="connsiteY15" fmla="*/ 150828 h 2102176"/>
              <a:gd name="connsiteX16" fmla="*/ 650450 w 2278465"/>
              <a:gd name="connsiteY16" fmla="*/ 24116 h 2102176"/>
              <a:gd name="connsiteX17" fmla="*/ 905351 w 2278465"/>
              <a:gd name="connsiteY17" fmla="*/ 35132 h 2102176"/>
              <a:gd name="connsiteX0" fmla="*/ 1077345 w 2278465"/>
              <a:gd name="connsiteY0" fmla="*/ 120958 h 2102176"/>
              <a:gd name="connsiteX1" fmla="*/ 1309455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43959 w 2278465"/>
              <a:gd name="connsiteY7" fmla="*/ 1102935 h 2102176"/>
              <a:gd name="connsiteX8" fmla="*/ 1894114 w 2278465"/>
              <a:gd name="connsiteY8" fmla="*/ 206505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56561 w 2278465"/>
              <a:gd name="connsiteY13" fmla="*/ 650447 h 2102176"/>
              <a:gd name="connsiteX14" fmla="*/ 150828 w 2278465"/>
              <a:gd name="connsiteY14" fmla="*/ 471340 h 2102176"/>
              <a:gd name="connsiteX15" fmla="*/ 452487 w 2278465"/>
              <a:gd name="connsiteY15" fmla="*/ 150828 h 2102176"/>
              <a:gd name="connsiteX16" fmla="*/ 650450 w 2278465"/>
              <a:gd name="connsiteY16" fmla="*/ 24116 h 2102176"/>
              <a:gd name="connsiteX17" fmla="*/ 905351 w 2278465"/>
              <a:gd name="connsiteY17" fmla="*/ 35132 h 2102176"/>
              <a:gd name="connsiteX0" fmla="*/ 1077345 w 2278465"/>
              <a:gd name="connsiteY0" fmla="*/ 120958 h 2102176"/>
              <a:gd name="connsiteX1" fmla="*/ 1309455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92944 w 2278465"/>
              <a:gd name="connsiteY7" fmla="*/ 1111100 h 2102176"/>
              <a:gd name="connsiteX8" fmla="*/ 1894114 w 2278465"/>
              <a:gd name="connsiteY8" fmla="*/ 2065058 h 2102176"/>
              <a:gd name="connsiteX9" fmla="*/ 537328 w 2278465"/>
              <a:gd name="connsiteY9" fmla="*/ 2102176 h 2102176"/>
              <a:gd name="connsiteX10" fmla="*/ 659876 w 2278465"/>
              <a:gd name="connsiteY10" fmla="*/ 1102935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56561 w 2278465"/>
              <a:gd name="connsiteY13" fmla="*/ 650447 h 2102176"/>
              <a:gd name="connsiteX14" fmla="*/ 150828 w 2278465"/>
              <a:gd name="connsiteY14" fmla="*/ 471340 h 2102176"/>
              <a:gd name="connsiteX15" fmla="*/ 452487 w 2278465"/>
              <a:gd name="connsiteY15" fmla="*/ 150828 h 2102176"/>
              <a:gd name="connsiteX16" fmla="*/ 650450 w 2278465"/>
              <a:gd name="connsiteY16" fmla="*/ 24116 h 2102176"/>
              <a:gd name="connsiteX17" fmla="*/ 905351 w 2278465"/>
              <a:gd name="connsiteY17" fmla="*/ 35132 h 2102176"/>
              <a:gd name="connsiteX0" fmla="*/ 1077345 w 2278465"/>
              <a:gd name="connsiteY0" fmla="*/ 120958 h 2102176"/>
              <a:gd name="connsiteX1" fmla="*/ 1309455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92944 w 2278465"/>
              <a:gd name="connsiteY7" fmla="*/ 1111100 h 2102176"/>
              <a:gd name="connsiteX8" fmla="*/ 1894114 w 2278465"/>
              <a:gd name="connsiteY8" fmla="*/ 2065058 h 2102176"/>
              <a:gd name="connsiteX9" fmla="*/ 537328 w 2278465"/>
              <a:gd name="connsiteY9" fmla="*/ 2102176 h 2102176"/>
              <a:gd name="connsiteX10" fmla="*/ 619054 w 2278465"/>
              <a:gd name="connsiteY10" fmla="*/ 1168250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56561 w 2278465"/>
              <a:gd name="connsiteY13" fmla="*/ 650447 h 2102176"/>
              <a:gd name="connsiteX14" fmla="*/ 150828 w 2278465"/>
              <a:gd name="connsiteY14" fmla="*/ 471340 h 2102176"/>
              <a:gd name="connsiteX15" fmla="*/ 452487 w 2278465"/>
              <a:gd name="connsiteY15" fmla="*/ 150828 h 2102176"/>
              <a:gd name="connsiteX16" fmla="*/ 650450 w 2278465"/>
              <a:gd name="connsiteY16" fmla="*/ 24116 h 2102176"/>
              <a:gd name="connsiteX17" fmla="*/ 905351 w 2278465"/>
              <a:gd name="connsiteY17" fmla="*/ 35132 h 2102176"/>
              <a:gd name="connsiteX0" fmla="*/ 1077345 w 2278465"/>
              <a:gd name="connsiteY0" fmla="*/ 120958 h 2102176"/>
              <a:gd name="connsiteX1" fmla="*/ 1309455 w 2278465"/>
              <a:gd name="connsiteY1" fmla="*/ 122547 h 2102176"/>
              <a:gd name="connsiteX2" fmla="*/ 1451727 w 2278465"/>
              <a:gd name="connsiteY2" fmla="*/ 18852 h 2102176"/>
              <a:gd name="connsiteX3" fmla="*/ 1706251 w 2278465"/>
              <a:gd name="connsiteY3" fmla="*/ 0 h 2102176"/>
              <a:gd name="connsiteX4" fmla="*/ 2139885 w 2278465"/>
              <a:gd name="connsiteY4" fmla="*/ 405351 h 2102176"/>
              <a:gd name="connsiteX5" fmla="*/ 2271860 w 2278465"/>
              <a:gd name="connsiteY5" fmla="*/ 735290 h 2102176"/>
              <a:gd name="connsiteX6" fmla="*/ 1923068 w 2278465"/>
              <a:gd name="connsiteY6" fmla="*/ 1187776 h 2102176"/>
              <a:gd name="connsiteX7" fmla="*/ 1792944 w 2278465"/>
              <a:gd name="connsiteY7" fmla="*/ 1111100 h 2102176"/>
              <a:gd name="connsiteX8" fmla="*/ 1992085 w 2278465"/>
              <a:gd name="connsiteY8" fmla="*/ 2065058 h 2102176"/>
              <a:gd name="connsiteX9" fmla="*/ 537328 w 2278465"/>
              <a:gd name="connsiteY9" fmla="*/ 2102176 h 2102176"/>
              <a:gd name="connsiteX10" fmla="*/ 619054 w 2278465"/>
              <a:gd name="connsiteY10" fmla="*/ 1168250 h 2102176"/>
              <a:gd name="connsiteX11" fmla="*/ 546755 w 2278465"/>
              <a:gd name="connsiteY11" fmla="*/ 1187777 h 2102176"/>
              <a:gd name="connsiteX12" fmla="*/ 0 w 2278465"/>
              <a:gd name="connsiteY12" fmla="*/ 1008667 h 2102176"/>
              <a:gd name="connsiteX13" fmla="*/ 56561 w 2278465"/>
              <a:gd name="connsiteY13" fmla="*/ 650447 h 2102176"/>
              <a:gd name="connsiteX14" fmla="*/ 150828 w 2278465"/>
              <a:gd name="connsiteY14" fmla="*/ 471340 h 2102176"/>
              <a:gd name="connsiteX15" fmla="*/ 452487 w 2278465"/>
              <a:gd name="connsiteY15" fmla="*/ 150828 h 2102176"/>
              <a:gd name="connsiteX16" fmla="*/ 650450 w 2278465"/>
              <a:gd name="connsiteY16" fmla="*/ 24116 h 2102176"/>
              <a:gd name="connsiteX17" fmla="*/ 905351 w 2278465"/>
              <a:gd name="connsiteY17" fmla="*/ 35132 h 2102176"/>
              <a:gd name="connsiteX0" fmla="*/ 1077345 w 2278465"/>
              <a:gd name="connsiteY0" fmla="*/ 120958 h 2175654"/>
              <a:gd name="connsiteX1" fmla="*/ 1309455 w 2278465"/>
              <a:gd name="connsiteY1" fmla="*/ 122547 h 2175654"/>
              <a:gd name="connsiteX2" fmla="*/ 1451727 w 2278465"/>
              <a:gd name="connsiteY2" fmla="*/ 18852 h 2175654"/>
              <a:gd name="connsiteX3" fmla="*/ 1706251 w 2278465"/>
              <a:gd name="connsiteY3" fmla="*/ 0 h 2175654"/>
              <a:gd name="connsiteX4" fmla="*/ 2139885 w 2278465"/>
              <a:gd name="connsiteY4" fmla="*/ 405351 h 2175654"/>
              <a:gd name="connsiteX5" fmla="*/ 2271860 w 2278465"/>
              <a:gd name="connsiteY5" fmla="*/ 735290 h 2175654"/>
              <a:gd name="connsiteX6" fmla="*/ 1923068 w 2278465"/>
              <a:gd name="connsiteY6" fmla="*/ 1187776 h 2175654"/>
              <a:gd name="connsiteX7" fmla="*/ 1792944 w 2278465"/>
              <a:gd name="connsiteY7" fmla="*/ 1111100 h 2175654"/>
              <a:gd name="connsiteX8" fmla="*/ 1992085 w 2278465"/>
              <a:gd name="connsiteY8" fmla="*/ 2065058 h 2175654"/>
              <a:gd name="connsiteX9" fmla="*/ 374042 w 2278465"/>
              <a:gd name="connsiteY9" fmla="*/ 2175654 h 2175654"/>
              <a:gd name="connsiteX10" fmla="*/ 619054 w 2278465"/>
              <a:gd name="connsiteY10" fmla="*/ 1168250 h 2175654"/>
              <a:gd name="connsiteX11" fmla="*/ 546755 w 2278465"/>
              <a:gd name="connsiteY11" fmla="*/ 1187777 h 2175654"/>
              <a:gd name="connsiteX12" fmla="*/ 0 w 2278465"/>
              <a:gd name="connsiteY12" fmla="*/ 1008667 h 2175654"/>
              <a:gd name="connsiteX13" fmla="*/ 56561 w 2278465"/>
              <a:gd name="connsiteY13" fmla="*/ 650447 h 2175654"/>
              <a:gd name="connsiteX14" fmla="*/ 150828 w 2278465"/>
              <a:gd name="connsiteY14" fmla="*/ 471340 h 2175654"/>
              <a:gd name="connsiteX15" fmla="*/ 452487 w 2278465"/>
              <a:gd name="connsiteY15" fmla="*/ 150828 h 2175654"/>
              <a:gd name="connsiteX16" fmla="*/ 650450 w 2278465"/>
              <a:gd name="connsiteY16" fmla="*/ 24116 h 2175654"/>
              <a:gd name="connsiteX17" fmla="*/ 905351 w 2278465"/>
              <a:gd name="connsiteY17" fmla="*/ 35132 h 2175654"/>
              <a:gd name="connsiteX0" fmla="*/ 1077345 w 2278465"/>
              <a:gd name="connsiteY0" fmla="*/ 120958 h 2175654"/>
              <a:gd name="connsiteX1" fmla="*/ 1309455 w 2278465"/>
              <a:gd name="connsiteY1" fmla="*/ 122547 h 2175654"/>
              <a:gd name="connsiteX2" fmla="*/ 1451727 w 2278465"/>
              <a:gd name="connsiteY2" fmla="*/ 18852 h 2175654"/>
              <a:gd name="connsiteX3" fmla="*/ 1706251 w 2278465"/>
              <a:gd name="connsiteY3" fmla="*/ 0 h 2175654"/>
              <a:gd name="connsiteX4" fmla="*/ 2139885 w 2278465"/>
              <a:gd name="connsiteY4" fmla="*/ 405351 h 2175654"/>
              <a:gd name="connsiteX5" fmla="*/ 2271860 w 2278465"/>
              <a:gd name="connsiteY5" fmla="*/ 735290 h 2175654"/>
              <a:gd name="connsiteX6" fmla="*/ 1923068 w 2278465"/>
              <a:gd name="connsiteY6" fmla="*/ 1187776 h 2175654"/>
              <a:gd name="connsiteX7" fmla="*/ 1792944 w 2278465"/>
              <a:gd name="connsiteY7" fmla="*/ 1111100 h 2175654"/>
              <a:gd name="connsiteX8" fmla="*/ 2073727 w 2278465"/>
              <a:gd name="connsiteY8" fmla="*/ 2114043 h 2175654"/>
              <a:gd name="connsiteX9" fmla="*/ 374042 w 2278465"/>
              <a:gd name="connsiteY9" fmla="*/ 2175654 h 2175654"/>
              <a:gd name="connsiteX10" fmla="*/ 619054 w 2278465"/>
              <a:gd name="connsiteY10" fmla="*/ 1168250 h 2175654"/>
              <a:gd name="connsiteX11" fmla="*/ 546755 w 2278465"/>
              <a:gd name="connsiteY11" fmla="*/ 1187777 h 2175654"/>
              <a:gd name="connsiteX12" fmla="*/ 0 w 2278465"/>
              <a:gd name="connsiteY12" fmla="*/ 1008667 h 2175654"/>
              <a:gd name="connsiteX13" fmla="*/ 56561 w 2278465"/>
              <a:gd name="connsiteY13" fmla="*/ 650447 h 2175654"/>
              <a:gd name="connsiteX14" fmla="*/ 150828 w 2278465"/>
              <a:gd name="connsiteY14" fmla="*/ 471340 h 2175654"/>
              <a:gd name="connsiteX15" fmla="*/ 452487 w 2278465"/>
              <a:gd name="connsiteY15" fmla="*/ 150828 h 2175654"/>
              <a:gd name="connsiteX16" fmla="*/ 650450 w 2278465"/>
              <a:gd name="connsiteY16" fmla="*/ 24116 h 2175654"/>
              <a:gd name="connsiteX17" fmla="*/ 905351 w 2278465"/>
              <a:gd name="connsiteY17" fmla="*/ 35132 h 2175654"/>
              <a:gd name="connsiteX0" fmla="*/ 1077345 w 2278465"/>
              <a:gd name="connsiteY0" fmla="*/ 120958 h 2175654"/>
              <a:gd name="connsiteX1" fmla="*/ 1309455 w 2278465"/>
              <a:gd name="connsiteY1" fmla="*/ 122547 h 2175654"/>
              <a:gd name="connsiteX2" fmla="*/ 1451727 w 2278465"/>
              <a:gd name="connsiteY2" fmla="*/ 18852 h 2175654"/>
              <a:gd name="connsiteX3" fmla="*/ 1706251 w 2278465"/>
              <a:gd name="connsiteY3" fmla="*/ 0 h 2175654"/>
              <a:gd name="connsiteX4" fmla="*/ 2139885 w 2278465"/>
              <a:gd name="connsiteY4" fmla="*/ 405351 h 2175654"/>
              <a:gd name="connsiteX5" fmla="*/ 2271860 w 2278465"/>
              <a:gd name="connsiteY5" fmla="*/ 735290 h 2175654"/>
              <a:gd name="connsiteX6" fmla="*/ 1866343 w 2278465"/>
              <a:gd name="connsiteY6" fmla="*/ 1225907 h 2175654"/>
              <a:gd name="connsiteX7" fmla="*/ 1792944 w 2278465"/>
              <a:gd name="connsiteY7" fmla="*/ 1111100 h 2175654"/>
              <a:gd name="connsiteX8" fmla="*/ 2073727 w 2278465"/>
              <a:gd name="connsiteY8" fmla="*/ 2114043 h 2175654"/>
              <a:gd name="connsiteX9" fmla="*/ 374042 w 2278465"/>
              <a:gd name="connsiteY9" fmla="*/ 2175654 h 2175654"/>
              <a:gd name="connsiteX10" fmla="*/ 619054 w 2278465"/>
              <a:gd name="connsiteY10" fmla="*/ 1168250 h 2175654"/>
              <a:gd name="connsiteX11" fmla="*/ 546755 w 2278465"/>
              <a:gd name="connsiteY11" fmla="*/ 1187777 h 2175654"/>
              <a:gd name="connsiteX12" fmla="*/ 0 w 2278465"/>
              <a:gd name="connsiteY12" fmla="*/ 1008667 h 2175654"/>
              <a:gd name="connsiteX13" fmla="*/ 56561 w 2278465"/>
              <a:gd name="connsiteY13" fmla="*/ 650447 h 2175654"/>
              <a:gd name="connsiteX14" fmla="*/ 150828 w 2278465"/>
              <a:gd name="connsiteY14" fmla="*/ 471340 h 2175654"/>
              <a:gd name="connsiteX15" fmla="*/ 452487 w 2278465"/>
              <a:gd name="connsiteY15" fmla="*/ 150828 h 2175654"/>
              <a:gd name="connsiteX16" fmla="*/ 650450 w 2278465"/>
              <a:gd name="connsiteY16" fmla="*/ 24116 h 2175654"/>
              <a:gd name="connsiteX17" fmla="*/ 905351 w 2278465"/>
              <a:gd name="connsiteY17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866343 w 2293866"/>
              <a:gd name="connsiteY6" fmla="*/ 1225907 h 2175654"/>
              <a:gd name="connsiteX7" fmla="*/ 1792944 w 2293866"/>
              <a:gd name="connsiteY7" fmla="*/ 1111100 h 2175654"/>
              <a:gd name="connsiteX8" fmla="*/ 2073727 w 2293866"/>
              <a:gd name="connsiteY8" fmla="*/ 2114043 h 2175654"/>
              <a:gd name="connsiteX9" fmla="*/ 374042 w 2293866"/>
              <a:gd name="connsiteY9" fmla="*/ 2175654 h 2175654"/>
              <a:gd name="connsiteX10" fmla="*/ 619054 w 2293866"/>
              <a:gd name="connsiteY10" fmla="*/ 1168250 h 2175654"/>
              <a:gd name="connsiteX11" fmla="*/ 546755 w 2293866"/>
              <a:gd name="connsiteY11" fmla="*/ 1187777 h 2175654"/>
              <a:gd name="connsiteX12" fmla="*/ 0 w 2293866"/>
              <a:gd name="connsiteY12" fmla="*/ 1008667 h 2175654"/>
              <a:gd name="connsiteX13" fmla="*/ 56561 w 2293866"/>
              <a:gd name="connsiteY13" fmla="*/ 650447 h 2175654"/>
              <a:gd name="connsiteX14" fmla="*/ 150828 w 2293866"/>
              <a:gd name="connsiteY14" fmla="*/ 471340 h 2175654"/>
              <a:gd name="connsiteX15" fmla="*/ 452487 w 2293866"/>
              <a:gd name="connsiteY15" fmla="*/ 150828 h 2175654"/>
              <a:gd name="connsiteX16" fmla="*/ 650450 w 2293866"/>
              <a:gd name="connsiteY16" fmla="*/ 24116 h 2175654"/>
              <a:gd name="connsiteX17" fmla="*/ 905351 w 2293866"/>
              <a:gd name="connsiteY17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866343 w 2293866"/>
              <a:gd name="connsiteY6" fmla="*/ 1225907 h 2175654"/>
              <a:gd name="connsiteX7" fmla="*/ 1792944 w 2293866"/>
              <a:gd name="connsiteY7" fmla="*/ 1111100 h 2175654"/>
              <a:gd name="connsiteX8" fmla="*/ 2073727 w 2293866"/>
              <a:gd name="connsiteY8" fmla="*/ 2114043 h 2175654"/>
              <a:gd name="connsiteX9" fmla="*/ 374042 w 2293866"/>
              <a:gd name="connsiteY9" fmla="*/ 2175654 h 2175654"/>
              <a:gd name="connsiteX10" fmla="*/ 619054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866343 w 2293866"/>
              <a:gd name="connsiteY6" fmla="*/ 1225907 h 2175654"/>
              <a:gd name="connsiteX7" fmla="*/ 1792944 w 2293866"/>
              <a:gd name="connsiteY7" fmla="*/ 1111100 h 2175654"/>
              <a:gd name="connsiteX8" fmla="*/ 2073727 w 2293866"/>
              <a:gd name="connsiteY8" fmla="*/ 2114043 h 2175654"/>
              <a:gd name="connsiteX9" fmla="*/ 374042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866343 w 2293866"/>
              <a:gd name="connsiteY6" fmla="*/ 1225907 h 2175654"/>
              <a:gd name="connsiteX7" fmla="*/ 1825658 w 2293866"/>
              <a:gd name="connsiteY7" fmla="*/ 1091308 h 2175654"/>
              <a:gd name="connsiteX8" fmla="*/ 2073727 w 2293866"/>
              <a:gd name="connsiteY8" fmla="*/ 2114043 h 2175654"/>
              <a:gd name="connsiteX9" fmla="*/ 374042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890879 w 2293866"/>
              <a:gd name="connsiteY6" fmla="*/ 1196219 h 2175654"/>
              <a:gd name="connsiteX7" fmla="*/ 1825658 w 2293866"/>
              <a:gd name="connsiteY7" fmla="*/ 1091308 h 2175654"/>
              <a:gd name="connsiteX8" fmla="*/ 2073727 w 2293866"/>
              <a:gd name="connsiteY8" fmla="*/ 2114043 h 2175654"/>
              <a:gd name="connsiteX9" fmla="*/ 374042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890879 w 2293866"/>
              <a:gd name="connsiteY6" fmla="*/ 1196219 h 2175654"/>
              <a:gd name="connsiteX7" fmla="*/ 1866550 w 2293866"/>
              <a:gd name="connsiteY7" fmla="*/ 1101205 h 2175654"/>
              <a:gd name="connsiteX8" fmla="*/ 2073727 w 2293866"/>
              <a:gd name="connsiteY8" fmla="*/ 2114043 h 2175654"/>
              <a:gd name="connsiteX9" fmla="*/ 374042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919744 w 2293866"/>
              <a:gd name="connsiteY6" fmla="*/ 1307987 h 2175654"/>
              <a:gd name="connsiteX7" fmla="*/ 1866550 w 2293866"/>
              <a:gd name="connsiteY7" fmla="*/ 1101205 h 2175654"/>
              <a:gd name="connsiteX8" fmla="*/ 2073727 w 2293866"/>
              <a:gd name="connsiteY8" fmla="*/ 2114043 h 2175654"/>
              <a:gd name="connsiteX9" fmla="*/ 374042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919744 w 2293866"/>
              <a:gd name="connsiteY6" fmla="*/ 1307987 h 2175654"/>
              <a:gd name="connsiteX7" fmla="*/ 1912735 w 2293866"/>
              <a:gd name="connsiteY7" fmla="*/ 1073263 h 2175654"/>
              <a:gd name="connsiteX8" fmla="*/ 2073727 w 2293866"/>
              <a:gd name="connsiteY8" fmla="*/ 2114043 h 2175654"/>
              <a:gd name="connsiteX9" fmla="*/ 374042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919744 w 2293866"/>
              <a:gd name="connsiteY6" fmla="*/ 1266075 h 2175654"/>
              <a:gd name="connsiteX7" fmla="*/ 1912735 w 2293866"/>
              <a:gd name="connsiteY7" fmla="*/ 1073263 h 2175654"/>
              <a:gd name="connsiteX8" fmla="*/ 2073727 w 2293866"/>
              <a:gd name="connsiteY8" fmla="*/ 2114043 h 2175654"/>
              <a:gd name="connsiteX9" fmla="*/ 374042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919744 w 2293866"/>
              <a:gd name="connsiteY6" fmla="*/ 1266075 h 2175654"/>
              <a:gd name="connsiteX7" fmla="*/ 1912735 w 2293866"/>
              <a:gd name="connsiteY7" fmla="*/ 1073263 h 2175654"/>
              <a:gd name="connsiteX8" fmla="*/ 2091046 w 2293866"/>
              <a:gd name="connsiteY8" fmla="*/ 2114043 h 2175654"/>
              <a:gd name="connsiteX9" fmla="*/ 374042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919744 w 2293866"/>
              <a:gd name="connsiteY6" fmla="*/ 1266075 h 2175654"/>
              <a:gd name="connsiteX7" fmla="*/ 1912735 w 2293866"/>
              <a:gd name="connsiteY7" fmla="*/ 1073263 h 2175654"/>
              <a:gd name="connsiteX8" fmla="*/ 2137231 w 2293866"/>
              <a:gd name="connsiteY8" fmla="*/ 2093087 h 2175654"/>
              <a:gd name="connsiteX9" fmla="*/ 374042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919744 w 2293866"/>
              <a:gd name="connsiteY6" fmla="*/ 1266075 h 2175654"/>
              <a:gd name="connsiteX7" fmla="*/ 1912735 w 2293866"/>
              <a:gd name="connsiteY7" fmla="*/ 1073263 h 2175654"/>
              <a:gd name="connsiteX8" fmla="*/ 2183416 w 2293866"/>
              <a:gd name="connsiteY8" fmla="*/ 2162941 h 2175654"/>
              <a:gd name="connsiteX9" fmla="*/ 374042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919744 w 2293866"/>
              <a:gd name="connsiteY6" fmla="*/ 1266075 h 2175654"/>
              <a:gd name="connsiteX7" fmla="*/ 1912735 w 2293866"/>
              <a:gd name="connsiteY7" fmla="*/ 1073263 h 2175654"/>
              <a:gd name="connsiteX8" fmla="*/ 2183416 w 2293866"/>
              <a:gd name="connsiteY8" fmla="*/ 2162941 h 2175654"/>
              <a:gd name="connsiteX9" fmla="*/ 350950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919744 w 2293866"/>
              <a:gd name="connsiteY6" fmla="*/ 1266075 h 2175654"/>
              <a:gd name="connsiteX7" fmla="*/ 1929028 w 2293866"/>
              <a:gd name="connsiteY7" fmla="*/ 1209618 h 2175654"/>
              <a:gd name="connsiteX8" fmla="*/ 2183416 w 2293866"/>
              <a:gd name="connsiteY8" fmla="*/ 2162941 h 2175654"/>
              <a:gd name="connsiteX9" fmla="*/ 350950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907525 w 2293866"/>
              <a:gd name="connsiteY6" fmla="*/ 1162577 h 2175654"/>
              <a:gd name="connsiteX7" fmla="*/ 1929028 w 2293866"/>
              <a:gd name="connsiteY7" fmla="*/ 1209618 h 2175654"/>
              <a:gd name="connsiteX8" fmla="*/ 2183416 w 2293866"/>
              <a:gd name="connsiteY8" fmla="*/ 2162941 h 2175654"/>
              <a:gd name="connsiteX9" fmla="*/ 350950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  <a:gd name="connsiteX0" fmla="*/ 1077345 w 2293866"/>
              <a:gd name="connsiteY0" fmla="*/ 120958 h 2175654"/>
              <a:gd name="connsiteX1" fmla="*/ 1309455 w 2293866"/>
              <a:gd name="connsiteY1" fmla="*/ 122547 h 2175654"/>
              <a:gd name="connsiteX2" fmla="*/ 1451727 w 2293866"/>
              <a:gd name="connsiteY2" fmla="*/ 18852 h 2175654"/>
              <a:gd name="connsiteX3" fmla="*/ 1706251 w 2293866"/>
              <a:gd name="connsiteY3" fmla="*/ 0 h 2175654"/>
              <a:gd name="connsiteX4" fmla="*/ 2139885 w 2293866"/>
              <a:gd name="connsiteY4" fmla="*/ 405351 h 2175654"/>
              <a:gd name="connsiteX5" fmla="*/ 2288218 w 2293866"/>
              <a:gd name="connsiteY5" fmla="*/ 784770 h 2175654"/>
              <a:gd name="connsiteX6" fmla="*/ 1919744 w 2293866"/>
              <a:gd name="connsiteY6" fmla="*/ 1159291 h 2175654"/>
              <a:gd name="connsiteX7" fmla="*/ 1929028 w 2293866"/>
              <a:gd name="connsiteY7" fmla="*/ 1209618 h 2175654"/>
              <a:gd name="connsiteX8" fmla="*/ 2183416 w 2293866"/>
              <a:gd name="connsiteY8" fmla="*/ 2162941 h 2175654"/>
              <a:gd name="connsiteX9" fmla="*/ 350950 w 2293866"/>
              <a:gd name="connsiteY9" fmla="*/ 2175654 h 2175654"/>
              <a:gd name="connsiteX10" fmla="*/ 553626 w 2293866"/>
              <a:gd name="connsiteY10" fmla="*/ 1168250 h 2175654"/>
              <a:gd name="connsiteX11" fmla="*/ 546755 w 2293866"/>
              <a:gd name="connsiteY11" fmla="*/ 1187777 h 2175654"/>
              <a:gd name="connsiteX12" fmla="*/ 48719 w 2293866"/>
              <a:gd name="connsiteY12" fmla="*/ 1022679 h 2175654"/>
              <a:gd name="connsiteX13" fmla="*/ 0 w 2293866"/>
              <a:gd name="connsiteY13" fmla="*/ 1008667 h 2175654"/>
              <a:gd name="connsiteX14" fmla="*/ 56561 w 2293866"/>
              <a:gd name="connsiteY14" fmla="*/ 650447 h 2175654"/>
              <a:gd name="connsiteX15" fmla="*/ 150828 w 2293866"/>
              <a:gd name="connsiteY15" fmla="*/ 471340 h 2175654"/>
              <a:gd name="connsiteX16" fmla="*/ 452487 w 2293866"/>
              <a:gd name="connsiteY16" fmla="*/ 150828 h 2175654"/>
              <a:gd name="connsiteX17" fmla="*/ 650450 w 2293866"/>
              <a:gd name="connsiteY17" fmla="*/ 24116 h 2175654"/>
              <a:gd name="connsiteX18" fmla="*/ 905351 w 2293866"/>
              <a:gd name="connsiteY18" fmla="*/ 35132 h 217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3866" h="2175654">
                <a:moveTo>
                  <a:pt x="1077345" y="120958"/>
                </a:moveTo>
                <a:lnTo>
                  <a:pt x="1309455" y="122547"/>
                </a:lnTo>
                <a:lnTo>
                  <a:pt x="1451727" y="18852"/>
                </a:lnTo>
                <a:lnTo>
                  <a:pt x="1706251" y="0"/>
                </a:lnTo>
                <a:cubicBezTo>
                  <a:pt x="1813088" y="61274"/>
                  <a:pt x="2045617" y="282803"/>
                  <a:pt x="2139885" y="405351"/>
                </a:cubicBezTo>
                <a:cubicBezTo>
                  <a:pt x="2234153" y="527899"/>
                  <a:pt x="2316499" y="651224"/>
                  <a:pt x="2288218" y="784770"/>
                </a:cubicBezTo>
                <a:lnTo>
                  <a:pt x="1919744" y="1159291"/>
                </a:lnTo>
                <a:lnTo>
                  <a:pt x="1929028" y="1209618"/>
                </a:lnTo>
                <a:lnTo>
                  <a:pt x="2183416" y="2162941"/>
                </a:lnTo>
                <a:lnTo>
                  <a:pt x="350950" y="2175654"/>
                </a:lnTo>
                <a:lnTo>
                  <a:pt x="553626" y="1168250"/>
                </a:lnTo>
                <a:lnTo>
                  <a:pt x="546755" y="1187777"/>
                </a:lnTo>
                <a:cubicBezTo>
                  <a:pt x="391648" y="1139342"/>
                  <a:pt x="203826" y="1071114"/>
                  <a:pt x="48719" y="1022679"/>
                </a:cubicBezTo>
                <a:lnTo>
                  <a:pt x="0" y="1008667"/>
                </a:lnTo>
                <a:cubicBezTo>
                  <a:pt x="25138" y="889260"/>
                  <a:pt x="31423" y="769854"/>
                  <a:pt x="56561" y="650447"/>
                </a:cubicBezTo>
                <a:lnTo>
                  <a:pt x="150828" y="471340"/>
                </a:lnTo>
                <a:lnTo>
                  <a:pt x="452487" y="150828"/>
                </a:lnTo>
                <a:lnTo>
                  <a:pt x="650450" y="24116"/>
                </a:lnTo>
                <a:lnTo>
                  <a:pt x="905351" y="35132"/>
                </a:lnTo>
              </a:path>
            </a:pathLst>
          </a:custGeom>
          <a:solidFill>
            <a:schemeClr val="accent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  <p:bldP spid="62" grpId="0" animBg="1"/>
      <p:bldP spid="62" grpId="1" animBg="1"/>
      <p:bldP spid="62" grpId="2" animBg="1"/>
      <p:bldP spid="54" grpId="0" animBg="1"/>
      <p:bldP spid="54" grpId="1" animBg="1"/>
      <p:bldP spid="53" grpId="0" animBg="1"/>
      <p:bldP spid="5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Schism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schisma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to rip</a:t>
            </a:r>
            <a:r>
              <a:rPr lang="en-US" sz="3600" dirty="0"/>
              <a:t> or </a:t>
            </a:r>
            <a:r>
              <a:rPr lang="en-US" sz="3600" i="1" dirty="0"/>
              <a:t>tear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804" y="1600200"/>
            <a:ext cx="80389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Matt. 9:16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No one puts a piece of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unshrunk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cloth on an old garment; for the patch pulls away from the garment, and the tear is made worse.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623994" y="4213578"/>
            <a:ext cx="1904880" cy="89182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9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22" grpId="0" animBg="1"/>
      <p:bldP spid="2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002666" y="223285"/>
            <a:ext cx="3156758" cy="3156758"/>
            <a:chOff x="3002666" y="223285"/>
            <a:chExt cx="3156758" cy="3156758"/>
          </a:xfrm>
        </p:grpSpPr>
        <p:sp>
          <p:nvSpPr>
            <p:cNvPr id="22" name="Donut 21"/>
            <p:cNvSpPr/>
            <p:nvPr/>
          </p:nvSpPr>
          <p:spPr>
            <a:xfrm>
              <a:off x="3002666" y="223285"/>
              <a:ext cx="3156758" cy="3156758"/>
            </a:xfrm>
            <a:prstGeom prst="donut">
              <a:avLst>
                <a:gd name="adj" fmla="val 15064"/>
              </a:avLst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03306" y="1075744"/>
              <a:ext cx="1754195" cy="4616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2400" dirty="0" smtClean="0">
                  <a:latin typeface="GreeceBlack" panose="020B0600000000000000" pitchFamily="34" charset="0"/>
                </a:rPr>
                <a:t>Talent</a:t>
              </a:r>
              <a:endParaRPr lang="en-US" sz="2400" dirty="0">
                <a:latin typeface="GreeceBlack" panose="020B0600000000000000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9600" y="2612621"/>
            <a:ext cx="3156758" cy="3156758"/>
            <a:chOff x="609600" y="2612621"/>
            <a:chExt cx="3156758" cy="3156758"/>
          </a:xfrm>
        </p:grpSpPr>
        <p:sp>
          <p:nvSpPr>
            <p:cNvPr id="23" name="Donut 22"/>
            <p:cNvSpPr/>
            <p:nvPr/>
          </p:nvSpPr>
          <p:spPr>
            <a:xfrm>
              <a:off x="609600" y="2612621"/>
              <a:ext cx="3156758" cy="3156758"/>
            </a:xfrm>
            <a:prstGeom prst="donut">
              <a:avLst>
                <a:gd name="adj" fmla="val 15064"/>
              </a:avLst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1963240">
              <a:off x="1012203" y="4551116"/>
              <a:ext cx="1594723" cy="381541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dirty="0" smtClean="0">
                  <a:latin typeface="GreeceBlack" panose="020B0600000000000000" pitchFamily="34" charset="0"/>
                </a:rPr>
                <a:t>Skill</a:t>
              </a:r>
              <a:endParaRPr lang="en-US" sz="2400" dirty="0">
                <a:latin typeface="GreeceBlack" panose="020B0600000000000000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86400" y="2545466"/>
            <a:ext cx="3156758" cy="3156758"/>
            <a:chOff x="5486400" y="2545466"/>
            <a:chExt cx="3156758" cy="3156758"/>
          </a:xfrm>
        </p:grpSpPr>
        <p:sp>
          <p:nvSpPr>
            <p:cNvPr id="24" name="Donut 23"/>
            <p:cNvSpPr/>
            <p:nvPr/>
          </p:nvSpPr>
          <p:spPr>
            <a:xfrm>
              <a:off x="5486400" y="2545466"/>
              <a:ext cx="3156758" cy="3156758"/>
            </a:xfrm>
            <a:prstGeom prst="donut">
              <a:avLst>
                <a:gd name="adj" fmla="val 15064"/>
              </a:avLst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8886192">
              <a:off x="6706826" y="4515533"/>
              <a:ext cx="1594723" cy="381541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dirty="0" smtClean="0">
                  <a:latin typeface="GreeceBlack" panose="020B0600000000000000" pitchFamily="34" charset="0"/>
                </a:rPr>
                <a:t>Gift</a:t>
              </a:r>
              <a:endParaRPr lang="en-US" sz="2400" dirty="0">
                <a:latin typeface="GreeceBlack" panose="020B0600000000000000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914400" y="381000"/>
            <a:ext cx="2676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reeceBlack" panose="020B0600000000000000" pitchFamily="34" charset="0"/>
              </a:rPr>
              <a:t>Natural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20109058">
            <a:off x="214632" y="2138997"/>
            <a:ext cx="2676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reeceBlack" panose="020B0600000000000000" pitchFamily="34" charset="0"/>
              </a:rPr>
              <a:t>Acquired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484962">
            <a:off x="6743991" y="2230975"/>
            <a:ext cx="2676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reeceBlack" panose="020B0600000000000000" pitchFamily="34" charset="0"/>
              </a:rPr>
              <a:t>Given</a:t>
            </a:r>
            <a:endParaRPr lang="en-US" sz="28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4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-0.00087 0.15949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96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L 0.17743 -0.04305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72" y="-215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1809 -0.03843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45" y="-192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Teachers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dirty="0"/>
              <a:t>Eph. 4:11 mentions pastor/teachers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886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Helps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reeceBlack" panose="020B0600000000000000" pitchFamily="34" charset="0"/>
              </a:rPr>
              <a:t>– </a:t>
            </a:r>
            <a:r>
              <a:rPr lang="en-US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reeceBlack" panose="020B0600000000000000" pitchFamily="34" charset="0"/>
              </a:rPr>
              <a:t>those that serve</a:t>
            </a:r>
            <a:endParaRPr lang="en-US" sz="3600" i="1" dirty="0">
              <a:solidFill>
                <a:schemeClr val="tx1">
                  <a:lumMod val="95000"/>
                  <a:lumOff val="5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804" y="1240966"/>
            <a:ext cx="803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GreeceBlack" panose="020B0600000000000000" pitchFamily="34" charset="0"/>
              </a:rPr>
              <a:t>Same as the gift of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ministry</a:t>
            </a:r>
            <a:r>
              <a:rPr lang="en-US" sz="3600" dirty="0" smtClean="0">
                <a:latin typeface="GreeceBlack" panose="020B0600000000000000" pitchFamily="34" charset="0"/>
              </a:rPr>
              <a:t> in Romans 12.7</a:t>
            </a:r>
            <a:endParaRPr lang="en-US" sz="36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Administrations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dirty="0"/>
              <a:t>from a Latin root meaning </a:t>
            </a:r>
            <a:r>
              <a:rPr lang="en-US" sz="3600" i="1" dirty="0"/>
              <a:t>to </a:t>
            </a:r>
            <a:r>
              <a:rPr lang="en-US" sz="3600" i="1" dirty="0" smtClean="0"/>
              <a:t>pilot </a:t>
            </a:r>
            <a:r>
              <a:rPr lang="en-US" sz="3600" dirty="0" smtClean="0"/>
              <a:t>or</a:t>
            </a:r>
            <a:r>
              <a:rPr lang="en-US" sz="3600" i="1" dirty="0" smtClean="0"/>
              <a:t> steer</a:t>
            </a:r>
            <a:endParaRPr lang="en-US" sz="3600" i="1" dirty="0">
              <a:solidFill>
                <a:schemeClr val="tx1">
                  <a:lumMod val="95000"/>
                  <a:lumOff val="5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804" y="2307762"/>
            <a:ext cx="803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GreeceBlack" panose="020B0600000000000000" pitchFamily="34" charset="0"/>
              </a:rPr>
              <a:t>Same as </a:t>
            </a:r>
            <a:r>
              <a:rPr lang="en-US" sz="3600" i="1" dirty="0" smtClean="0">
                <a:latin typeface="GreeceBlack" panose="020B0600000000000000" pitchFamily="34" charset="0"/>
              </a:rPr>
              <a:t>leading</a:t>
            </a:r>
            <a:r>
              <a:rPr lang="en-US" sz="3600" dirty="0" smtClean="0">
                <a:latin typeface="GreeceBlack" panose="020B0600000000000000" pitchFamily="34" charset="0"/>
              </a:rPr>
              <a:t> in Romans 12.7</a:t>
            </a:r>
            <a:endParaRPr lang="en-US" sz="36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37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DAFD617-E102-4751-9410-7C7FDB8F0863}" vid="{B233A1A1-D7F2-447C-A7D5-7DF9B442D7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2618</TotalTime>
  <Words>632</Words>
  <Application>Microsoft Office PowerPoint</Application>
  <PresentationFormat>On-screen Show (4:3)</PresentationFormat>
  <Paragraphs>291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vtks distress</vt:lpstr>
      <vt:lpstr>Arial</vt:lpstr>
      <vt:lpstr>Aaron</vt:lpstr>
      <vt:lpstr>GreeceBlack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23</cp:revision>
  <dcterms:created xsi:type="dcterms:W3CDTF">2015-01-08T18:31:22Z</dcterms:created>
  <dcterms:modified xsi:type="dcterms:W3CDTF">2015-01-11T13:06:19Z</dcterms:modified>
</cp:coreProperties>
</file>